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1905" r:id="rId3"/>
    <p:sldId id="1903" r:id="rId4"/>
    <p:sldId id="1907" r:id="rId5"/>
    <p:sldId id="1913" r:id="rId6"/>
    <p:sldId id="1919" r:id="rId7"/>
    <p:sldId id="1910" r:id="rId8"/>
    <p:sldId id="1915" r:id="rId9"/>
    <p:sldId id="1914" r:id="rId10"/>
    <p:sldId id="1924" r:id="rId11"/>
    <p:sldId id="1917" r:id="rId12"/>
    <p:sldId id="1918" r:id="rId13"/>
    <p:sldId id="1916" r:id="rId14"/>
    <p:sldId id="1920" r:id="rId15"/>
    <p:sldId id="1927" r:id="rId16"/>
    <p:sldId id="1928" r:id="rId17"/>
    <p:sldId id="192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C7A4"/>
    <a:srgbClr val="C78932"/>
    <a:srgbClr val="3290C7"/>
    <a:srgbClr val="B9750B"/>
    <a:srgbClr val="768F3B"/>
    <a:srgbClr val="107F71"/>
    <a:srgbClr val="15AA96"/>
    <a:srgbClr val="F897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0040C6-C821-4B17-BF8C-B1FBA5E23B66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C3C5047D-E3E3-4040-91A5-FD11D14BDE80}">
      <dgm:prSet phldrT="[Text]"/>
      <dgm:spPr/>
      <dgm:t>
        <a:bodyPr/>
        <a:lstStyle/>
        <a:p>
          <a:r>
            <a:rPr lang="en-US" dirty="0"/>
            <a:t>Efficient Allocation of Bikes</a:t>
          </a:r>
        </a:p>
      </dgm:t>
    </dgm:pt>
    <dgm:pt modelId="{8A877522-81E9-47B1-822F-B3AF86B86684}" type="parTrans" cxnId="{EE569E96-93F9-4DEA-B256-56270A3CD42A}">
      <dgm:prSet/>
      <dgm:spPr/>
      <dgm:t>
        <a:bodyPr/>
        <a:lstStyle/>
        <a:p>
          <a:endParaRPr lang="en-US"/>
        </a:p>
      </dgm:t>
    </dgm:pt>
    <dgm:pt modelId="{86ADF4E4-F887-40D8-AC3E-09415391DC91}" type="sibTrans" cxnId="{EE569E96-93F9-4DEA-B256-56270A3CD42A}">
      <dgm:prSet/>
      <dgm:spPr/>
      <dgm:t>
        <a:bodyPr/>
        <a:lstStyle/>
        <a:p>
          <a:endParaRPr lang="en-US"/>
        </a:p>
      </dgm:t>
    </dgm:pt>
    <dgm:pt modelId="{488DD0AA-38B4-440A-988D-6BF4B2EF4154}">
      <dgm:prSet phldrT="[Text]"/>
      <dgm:spPr/>
      <dgm:t>
        <a:bodyPr/>
        <a:lstStyle/>
        <a:p>
          <a:r>
            <a:rPr lang="en-US" dirty="0"/>
            <a:t>Willingness to Try</a:t>
          </a:r>
        </a:p>
      </dgm:t>
    </dgm:pt>
    <dgm:pt modelId="{84ED7E78-124A-422D-A70F-8D77FBA59AC0}" type="parTrans" cxnId="{613EE8F4-CA76-469B-9A23-005855639C33}">
      <dgm:prSet/>
      <dgm:spPr/>
      <dgm:t>
        <a:bodyPr/>
        <a:lstStyle/>
        <a:p>
          <a:endParaRPr lang="en-US"/>
        </a:p>
      </dgm:t>
    </dgm:pt>
    <dgm:pt modelId="{35DE350D-ACFB-4482-BC09-CBD2DD403703}" type="sibTrans" cxnId="{613EE8F4-CA76-469B-9A23-005855639C33}">
      <dgm:prSet/>
      <dgm:spPr/>
      <dgm:t>
        <a:bodyPr/>
        <a:lstStyle/>
        <a:p>
          <a:endParaRPr lang="en-US"/>
        </a:p>
      </dgm:t>
    </dgm:pt>
    <dgm:pt modelId="{6BCC9850-451A-49B3-ADBB-7320E3E5E5AE}">
      <dgm:prSet phldrT="[Text]"/>
      <dgm:spPr/>
      <dgm:t>
        <a:bodyPr/>
        <a:lstStyle/>
        <a:p>
          <a:r>
            <a:rPr lang="en-US" dirty="0"/>
            <a:t>Less Cars on Roads</a:t>
          </a:r>
        </a:p>
      </dgm:t>
    </dgm:pt>
    <dgm:pt modelId="{0454F97A-A027-49A3-86DD-345702FC5E9B}" type="parTrans" cxnId="{954DA974-C4C4-41C2-8FBE-DD2F67B044FB}">
      <dgm:prSet/>
      <dgm:spPr/>
      <dgm:t>
        <a:bodyPr/>
        <a:lstStyle/>
        <a:p>
          <a:endParaRPr lang="en-US"/>
        </a:p>
      </dgm:t>
    </dgm:pt>
    <dgm:pt modelId="{1066D4C1-EA71-46C1-836D-30DED9AC15BE}" type="sibTrans" cxnId="{954DA974-C4C4-41C2-8FBE-DD2F67B044FB}">
      <dgm:prSet/>
      <dgm:spPr/>
      <dgm:t>
        <a:bodyPr/>
        <a:lstStyle/>
        <a:p>
          <a:endParaRPr lang="en-US"/>
        </a:p>
      </dgm:t>
    </dgm:pt>
    <dgm:pt modelId="{578A548F-5301-4FEB-920A-305CD272BC93}">
      <dgm:prSet phldrT="[Text]"/>
      <dgm:spPr/>
      <dgm:t>
        <a:bodyPr/>
        <a:lstStyle/>
        <a:p>
          <a:r>
            <a:rPr lang="en-US" dirty="0"/>
            <a:t>Health Benefits</a:t>
          </a:r>
        </a:p>
      </dgm:t>
    </dgm:pt>
    <dgm:pt modelId="{2278D03A-E367-425C-9374-A202935BA9B2}" type="parTrans" cxnId="{8815592D-AD10-4FD7-BD26-22338C1B0C25}">
      <dgm:prSet/>
      <dgm:spPr/>
      <dgm:t>
        <a:bodyPr/>
        <a:lstStyle/>
        <a:p>
          <a:endParaRPr lang="en-US"/>
        </a:p>
      </dgm:t>
    </dgm:pt>
    <dgm:pt modelId="{A32636EB-BFFF-4007-BCEA-C5C2EAA2B774}" type="sibTrans" cxnId="{8815592D-AD10-4FD7-BD26-22338C1B0C25}">
      <dgm:prSet/>
      <dgm:spPr/>
      <dgm:t>
        <a:bodyPr/>
        <a:lstStyle/>
        <a:p>
          <a:endParaRPr lang="en-US"/>
        </a:p>
      </dgm:t>
    </dgm:pt>
    <dgm:pt modelId="{DC2C5123-E2A2-46B9-8BE9-19B8A7D11DE6}" type="pres">
      <dgm:prSet presAssocID="{830040C6-C821-4B17-BF8C-B1FBA5E23B66}" presName="CompostProcess" presStyleCnt="0">
        <dgm:presLayoutVars>
          <dgm:dir/>
          <dgm:resizeHandles val="exact"/>
        </dgm:presLayoutVars>
      </dgm:prSet>
      <dgm:spPr/>
    </dgm:pt>
    <dgm:pt modelId="{6F0FF6A5-3E6B-45ED-B75E-CC0FB322C6F8}" type="pres">
      <dgm:prSet presAssocID="{830040C6-C821-4B17-BF8C-B1FBA5E23B66}" presName="arrow" presStyleLbl="bgShp" presStyleIdx="0" presStyleCnt="1" custLinFactNeighborX="0" custLinFactNeighborY="4990"/>
      <dgm:spPr/>
    </dgm:pt>
    <dgm:pt modelId="{85DA254E-688E-468E-883D-84E53ADA698E}" type="pres">
      <dgm:prSet presAssocID="{830040C6-C821-4B17-BF8C-B1FBA5E23B66}" presName="linearProcess" presStyleCnt="0"/>
      <dgm:spPr/>
    </dgm:pt>
    <dgm:pt modelId="{38417679-FDBB-40A0-9EBE-CCFB19C60E44}" type="pres">
      <dgm:prSet presAssocID="{C3C5047D-E3E3-4040-91A5-FD11D14BDE80}" presName="textNode" presStyleLbl="node1" presStyleIdx="0" presStyleCnt="4">
        <dgm:presLayoutVars>
          <dgm:bulletEnabled val="1"/>
        </dgm:presLayoutVars>
      </dgm:prSet>
      <dgm:spPr/>
    </dgm:pt>
    <dgm:pt modelId="{BC196887-3879-4474-9C1E-076746D5ACE7}" type="pres">
      <dgm:prSet presAssocID="{86ADF4E4-F887-40D8-AC3E-09415391DC91}" presName="sibTrans" presStyleCnt="0"/>
      <dgm:spPr/>
    </dgm:pt>
    <dgm:pt modelId="{8BAD447E-13ED-4886-A870-E73180EF3C8C}" type="pres">
      <dgm:prSet presAssocID="{488DD0AA-38B4-440A-988D-6BF4B2EF4154}" presName="textNode" presStyleLbl="node1" presStyleIdx="1" presStyleCnt="4">
        <dgm:presLayoutVars>
          <dgm:bulletEnabled val="1"/>
        </dgm:presLayoutVars>
      </dgm:prSet>
      <dgm:spPr/>
    </dgm:pt>
    <dgm:pt modelId="{54D0F519-85CE-45FC-9F2F-ED92A6F8FFE0}" type="pres">
      <dgm:prSet presAssocID="{35DE350D-ACFB-4482-BC09-CBD2DD403703}" presName="sibTrans" presStyleCnt="0"/>
      <dgm:spPr/>
    </dgm:pt>
    <dgm:pt modelId="{9EEF4F11-D1F8-41FA-B721-F747A48AD17B}" type="pres">
      <dgm:prSet presAssocID="{6BCC9850-451A-49B3-ADBB-7320E3E5E5AE}" presName="textNode" presStyleLbl="node1" presStyleIdx="2" presStyleCnt="4">
        <dgm:presLayoutVars>
          <dgm:bulletEnabled val="1"/>
        </dgm:presLayoutVars>
      </dgm:prSet>
      <dgm:spPr/>
    </dgm:pt>
    <dgm:pt modelId="{030092CE-EAB1-4CD8-99F3-B8AC81D94CBF}" type="pres">
      <dgm:prSet presAssocID="{1066D4C1-EA71-46C1-836D-30DED9AC15BE}" presName="sibTrans" presStyleCnt="0"/>
      <dgm:spPr/>
    </dgm:pt>
    <dgm:pt modelId="{B532ACA2-E709-4E03-99CB-4840463DDDE0}" type="pres">
      <dgm:prSet presAssocID="{578A548F-5301-4FEB-920A-305CD272BC93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815592D-AD10-4FD7-BD26-22338C1B0C25}" srcId="{830040C6-C821-4B17-BF8C-B1FBA5E23B66}" destId="{578A548F-5301-4FEB-920A-305CD272BC93}" srcOrd="3" destOrd="0" parTransId="{2278D03A-E367-425C-9374-A202935BA9B2}" sibTransId="{A32636EB-BFFF-4007-BCEA-C5C2EAA2B774}"/>
    <dgm:cxn modelId="{5D222155-3536-48F4-AE34-240DC4FAF456}" type="presOf" srcId="{830040C6-C821-4B17-BF8C-B1FBA5E23B66}" destId="{DC2C5123-E2A2-46B9-8BE9-19B8A7D11DE6}" srcOrd="0" destOrd="0" presId="urn:microsoft.com/office/officeart/2005/8/layout/hProcess9"/>
    <dgm:cxn modelId="{954DA974-C4C4-41C2-8FBE-DD2F67B044FB}" srcId="{830040C6-C821-4B17-BF8C-B1FBA5E23B66}" destId="{6BCC9850-451A-49B3-ADBB-7320E3E5E5AE}" srcOrd="2" destOrd="0" parTransId="{0454F97A-A027-49A3-86DD-345702FC5E9B}" sibTransId="{1066D4C1-EA71-46C1-836D-30DED9AC15BE}"/>
    <dgm:cxn modelId="{35FD1175-2B50-4C5D-96F6-DC3151F2B3DC}" type="presOf" srcId="{488DD0AA-38B4-440A-988D-6BF4B2EF4154}" destId="{8BAD447E-13ED-4886-A870-E73180EF3C8C}" srcOrd="0" destOrd="0" presId="urn:microsoft.com/office/officeart/2005/8/layout/hProcess9"/>
    <dgm:cxn modelId="{ABB86485-FED9-4673-B70C-BEE5F8F58E5C}" type="presOf" srcId="{578A548F-5301-4FEB-920A-305CD272BC93}" destId="{B532ACA2-E709-4E03-99CB-4840463DDDE0}" srcOrd="0" destOrd="0" presId="urn:microsoft.com/office/officeart/2005/8/layout/hProcess9"/>
    <dgm:cxn modelId="{EE569E96-93F9-4DEA-B256-56270A3CD42A}" srcId="{830040C6-C821-4B17-BF8C-B1FBA5E23B66}" destId="{C3C5047D-E3E3-4040-91A5-FD11D14BDE80}" srcOrd="0" destOrd="0" parTransId="{8A877522-81E9-47B1-822F-B3AF86B86684}" sibTransId="{86ADF4E4-F887-40D8-AC3E-09415391DC91}"/>
    <dgm:cxn modelId="{03ADD4AE-B5CA-432E-A112-A0E115400C32}" type="presOf" srcId="{C3C5047D-E3E3-4040-91A5-FD11D14BDE80}" destId="{38417679-FDBB-40A0-9EBE-CCFB19C60E44}" srcOrd="0" destOrd="0" presId="urn:microsoft.com/office/officeart/2005/8/layout/hProcess9"/>
    <dgm:cxn modelId="{1F57BCEE-E344-4E50-A838-32D938186B6A}" type="presOf" srcId="{6BCC9850-451A-49B3-ADBB-7320E3E5E5AE}" destId="{9EEF4F11-D1F8-41FA-B721-F747A48AD17B}" srcOrd="0" destOrd="0" presId="urn:microsoft.com/office/officeart/2005/8/layout/hProcess9"/>
    <dgm:cxn modelId="{613EE8F4-CA76-469B-9A23-005855639C33}" srcId="{830040C6-C821-4B17-BF8C-B1FBA5E23B66}" destId="{488DD0AA-38B4-440A-988D-6BF4B2EF4154}" srcOrd="1" destOrd="0" parTransId="{84ED7E78-124A-422D-A70F-8D77FBA59AC0}" sibTransId="{35DE350D-ACFB-4482-BC09-CBD2DD403703}"/>
    <dgm:cxn modelId="{7D70A131-1A1C-49B4-90E0-904B9BBDE20C}" type="presParOf" srcId="{DC2C5123-E2A2-46B9-8BE9-19B8A7D11DE6}" destId="{6F0FF6A5-3E6B-45ED-B75E-CC0FB322C6F8}" srcOrd="0" destOrd="0" presId="urn:microsoft.com/office/officeart/2005/8/layout/hProcess9"/>
    <dgm:cxn modelId="{4697A9D4-A9FA-4598-AC8D-D45130B946E3}" type="presParOf" srcId="{DC2C5123-E2A2-46B9-8BE9-19B8A7D11DE6}" destId="{85DA254E-688E-468E-883D-84E53ADA698E}" srcOrd="1" destOrd="0" presId="urn:microsoft.com/office/officeart/2005/8/layout/hProcess9"/>
    <dgm:cxn modelId="{528B5D85-464A-4C82-89C6-9535C5A31940}" type="presParOf" srcId="{85DA254E-688E-468E-883D-84E53ADA698E}" destId="{38417679-FDBB-40A0-9EBE-CCFB19C60E44}" srcOrd="0" destOrd="0" presId="urn:microsoft.com/office/officeart/2005/8/layout/hProcess9"/>
    <dgm:cxn modelId="{73B9486F-CB0B-456C-B4A4-9F9D3AA56D4A}" type="presParOf" srcId="{85DA254E-688E-468E-883D-84E53ADA698E}" destId="{BC196887-3879-4474-9C1E-076746D5ACE7}" srcOrd="1" destOrd="0" presId="urn:microsoft.com/office/officeart/2005/8/layout/hProcess9"/>
    <dgm:cxn modelId="{BF54E3A7-C82F-472A-BAF7-6411B787DF91}" type="presParOf" srcId="{85DA254E-688E-468E-883D-84E53ADA698E}" destId="{8BAD447E-13ED-4886-A870-E73180EF3C8C}" srcOrd="2" destOrd="0" presId="urn:microsoft.com/office/officeart/2005/8/layout/hProcess9"/>
    <dgm:cxn modelId="{3652C2DC-D83A-4F79-8A57-0D73AD2CAEDD}" type="presParOf" srcId="{85DA254E-688E-468E-883D-84E53ADA698E}" destId="{54D0F519-85CE-45FC-9F2F-ED92A6F8FFE0}" srcOrd="3" destOrd="0" presId="urn:microsoft.com/office/officeart/2005/8/layout/hProcess9"/>
    <dgm:cxn modelId="{271F62B4-5F84-40F5-9825-A0004D5F6B69}" type="presParOf" srcId="{85DA254E-688E-468E-883D-84E53ADA698E}" destId="{9EEF4F11-D1F8-41FA-B721-F747A48AD17B}" srcOrd="4" destOrd="0" presId="urn:microsoft.com/office/officeart/2005/8/layout/hProcess9"/>
    <dgm:cxn modelId="{59476E75-FBB2-4AA5-A537-8208D95FF8ED}" type="presParOf" srcId="{85DA254E-688E-468E-883D-84E53ADA698E}" destId="{030092CE-EAB1-4CD8-99F3-B8AC81D94CBF}" srcOrd="5" destOrd="0" presId="urn:microsoft.com/office/officeart/2005/8/layout/hProcess9"/>
    <dgm:cxn modelId="{621C67D7-D408-4AD2-8E6F-FE3761DE5DB7}" type="presParOf" srcId="{85DA254E-688E-468E-883D-84E53ADA698E}" destId="{B532ACA2-E709-4E03-99CB-4840463DDDE0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0FF6A5-3E6B-45ED-B75E-CC0FB322C6F8}">
      <dsp:nvSpPr>
        <dsp:cNvPr id="0" name=""/>
        <dsp:cNvSpPr/>
      </dsp:nvSpPr>
      <dsp:spPr>
        <a:xfrm>
          <a:off x="609599" y="0"/>
          <a:ext cx="6908800" cy="5418667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417679-FDBB-40A0-9EBE-CCFB19C60E44}">
      <dsp:nvSpPr>
        <dsp:cNvPr id="0" name=""/>
        <dsp:cNvSpPr/>
      </dsp:nvSpPr>
      <dsp:spPr>
        <a:xfrm>
          <a:off x="4067" y="1625600"/>
          <a:ext cx="1956593" cy="2167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Efficient Allocation of Bikes</a:t>
          </a:r>
        </a:p>
      </dsp:txBody>
      <dsp:txXfrm>
        <a:off x="99580" y="1721113"/>
        <a:ext cx="1765567" cy="1976440"/>
      </dsp:txXfrm>
    </dsp:sp>
    <dsp:sp modelId="{8BAD447E-13ED-4886-A870-E73180EF3C8C}">
      <dsp:nvSpPr>
        <dsp:cNvPr id="0" name=""/>
        <dsp:cNvSpPr/>
      </dsp:nvSpPr>
      <dsp:spPr>
        <a:xfrm>
          <a:off x="2058491" y="1625600"/>
          <a:ext cx="1956593" cy="216746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Willingness to Try</a:t>
          </a:r>
        </a:p>
      </dsp:txBody>
      <dsp:txXfrm>
        <a:off x="2154004" y="1721113"/>
        <a:ext cx="1765567" cy="1976440"/>
      </dsp:txXfrm>
    </dsp:sp>
    <dsp:sp modelId="{9EEF4F11-D1F8-41FA-B721-F747A48AD17B}">
      <dsp:nvSpPr>
        <dsp:cNvPr id="0" name=""/>
        <dsp:cNvSpPr/>
      </dsp:nvSpPr>
      <dsp:spPr>
        <a:xfrm>
          <a:off x="4112914" y="1625600"/>
          <a:ext cx="1956593" cy="216746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Less Cars on Roads</a:t>
          </a:r>
        </a:p>
      </dsp:txBody>
      <dsp:txXfrm>
        <a:off x="4208427" y="1721113"/>
        <a:ext cx="1765567" cy="1976440"/>
      </dsp:txXfrm>
    </dsp:sp>
    <dsp:sp modelId="{B532ACA2-E709-4E03-99CB-4840463DDDE0}">
      <dsp:nvSpPr>
        <dsp:cNvPr id="0" name=""/>
        <dsp:cNvSpPr/>
      </dsp:nvSpPr>
      <dsp:spPr>
        <a:xfrm>
          <a:off x="6167338" y="1625600"/>
          <a:ext cx="1956593" cy="216746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Health Benefits</a:t>
          </a:r>
        </a:p>
      </dsp:txBody>
      <dsp:txXfrm>
        <a:off x="6262851" y="1721113"/>
        <a:ext cx="1765567" cy="1976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DDAF9-243D-4C0E-863F-73CAD3AFC067}" type="datetimeFigureOut">
              <a:rPr lang="en-US" smtClean="0"/>
              <a:t>8/12/18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FA4A7-4FBA-4748-8F76-A81223AA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69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286221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932249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9652-A567-4410-9BD3-592DE33A8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84ABA5-71BF-4DE6-AE18-E66CF5FB4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1239D-668E-43EF-9031-DA67437F3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2FF74-5E03-4D80-BE3B-8BB5816FF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925FB-F262-42DC-9420-5A8564F49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00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02F7-F716-4101-ADEE-41A949811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4AE0B5-8867-4389-8B53-50541DFD1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D9FC8-158F-402D-B9EE-25FDF7721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AC887-DE59-47BF-8FC4-3163BC503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E103A-6B62-4F5B-85D3-FA30E047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E5958-DB88-463C-BE33-90F8A8D6D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340444-0FE4-4B08-BC8E-3DD32BCBC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40853-4862-4B20-81BF-3E53859CF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4009D-E305-4E81-BAD5-D6544D8E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45AC8-D42A-4AD5-82FA-CFFAF0D04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26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2" name="Round Same Side Corner Rectangle 21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14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29852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954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60184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 Same Side Corner Rectangle 4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Down Arrow Callout 17"/>
          <p:cNvSpPr/>
          <p:nvPr userDrawn="1"/>
        </p:nvSpPr>
        <p:spPr bwMode="auto">
          <a:xfrm>
            <a:off x="0" y="0"/>
            <a:ext cx="12192000" cy="3372155"/>
          </a:xfrm>
          <a:prstGeom prst="downArrowCallout">
            <a:avLst>
              <a:gd name="adj1" fmla="val 32676"/>
              <a:gd name="adj2" fmla="val 14109"/>
              <a:gd name="adj3" fmla="val 10498"/>
              <a:gd name="adj4" fmla="val 92638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999170" y="622368"/>
            <a:ext cx="2193661" cy="2193005"/>
          </a:xfrm>
          <a:prstGeom prst="ellips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53682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WW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1037074" y="1473951"/>
            <a:ext cx="1900009" cy="2038757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3090404" y="1473951"/>
            <a:ext cx="1900009" cy="2038757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7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43733" y="1473951"/>
            <a:ext cx="1900009" cy="2038757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7201589" y="1473951"/>
            <a:ext cx="1900009" cy="2038757"/>
          </a:xfrm>
          <a:prstGeom prst="rect">
            <a:avLst/>
          </a:prstGeom>
          <a:ln w="19050">
            <a:solidFill>
              <a:schemeClr val="accent4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9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9254918" y="1473951"/>
            <a:ext cx="1900009" cy="2038757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19508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46" grpId="0" animBg="1"/>
      <p:bldP spid="47" grpId="0" animBg="1"/>
      <p:bldP spid="48" grpId="0" animBg="1"/>
      <p:bldP spid="49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3"/>
          <p:cNvSpPr>
            <a:spLocks noGrp="1"/>
          </p:cNvSpPr>
          <p:nvPr>
            <p:ph type="body" sz="half" idx="16"/>
          </p:nvPr>
        </p:nvSpPr>
        <p:spPr>
          <a:xfrm>
            <a:off x="1157321" y="4002003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57321" y="1963502"/>
            <a:ext cx="1895355" cy="1894789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15"/>
          </p:nvPr>
        </p:nvSpPr>
        <p:spPr>
          <a:xfrm>
            <a:off x="969558" y="4552559"/>
            <a:ext cx="2270884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17"/>
          </p:nvPr>
        </p:nvSpPr>
        <p:spPr>
          <a:xfrm>
            <a:off x="3763524" y="4002003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763524" y="1963502"/>
            <a:ext cx="1895355" cy="1894789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9"/>
          </p:nvPr>
        </p:nvSpPr>
        <p:spPr>
          <a:xfrm>
            <a:off x="3575761" y="4552559"/>
            <a:ext cx="2270884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0"/>
          </p:nvPr>
        </p:nvSpPr>
        <p:spPr>
          <a:xfrm>
            <a:off x="6438789" y="4002003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438789" y="1963502"/>
            <a:ext cx="1895355" cy="1894789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half" idx="22"/>
          </p:nvPr>
        </p:nvSpPr>
        <p:spPr>
          <a:xfrm>
            <a:off x="6251026" y="4552559"/>
            <a:ext cx="2270884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3"/>
          </p:nvPr>
        </p:nvSpPr>
        <p:spPr>
          <a:xfrm>
            <a:off x="9113800" y="4002003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4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9113800" y="1963502"/>
            <a:ext cx="1895355" cy="1894789"/>
          </a:xfrm>
          <a:prstGeom prst="ellipse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25"/>
          </p:nvPr>
        </p:nvSpPr>
        <p:spPr>
          <a:xfrm>
            <a:off x="8926037" y="4552559"/>
            <a:ext cx="2270884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44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Line buttom"/>
          <p:cNvCxnSpPr/>
          <p:nvPr userDrawn="1"/>
        </p:nvCxnSpPr>
        <p:spPr>
          <a:xfrm>
            <a:off x="914400" y="3775204"/>
            <a:ext cx="1036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952359" y="3655460"/>
            <a:ext cx="239488" cy="239488"/>
          </a:xfrm>
          <a:prstGeom prst="ellipse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1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4613616" y="3653343"/>
            <a:ext cx="239488" cy="239488"/>
          </a:xfrm>
          <a:prstGeom prst="ellipse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2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7274873" y="3655460"/>
            <a:ext cx="239488" cy="239488"/>
          </a:xfrm>
          <a:prstGeom prst="ellipse">
            <a:avLst/>
          </a:prstGeom>
          <a:solidFill>
            <a:schemeClr val="accent3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3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9936129" y="3655460"/>
            <a:ext cx="239488" cy="239488"/>
          </a:xfrm>
          <a:prstGeom prst="ellipse">
            <a:avLst/>
          </a:prstGeom>
          <a:solidFill>
            <a:schemeClr val="accent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0" rIns="0" rtlCol="0" anchor="ctr"/>
          <a:lstStyle/>
          <a:p>
            <a:pPr algn="ctr"/>
            <a:endParaRPr lang="en-US" sz="3200" dirty="0">
              <a:solidFill>
                <a:schemeClr val="accent4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19" name="Up Arrow Callout 18"/>
          <p:cNvSpPr/>
          <p:nvPr/>
        </p:nvSpPr>
        <p:spPr>
          <a:xfrm flipV="1">
            <a:off x="3560625" y="1791395"/>
            <a:ext cx="2358195" cy="1811799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89716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Picture Placeholder 7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272821" y="1963502"/>
            <a:ext cx="1570496" cy="1570028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792045" y="1901614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15"/>
          </p:nvPr>
        </p:nvSpPr>
        <p:spPr>
          <a:xfrm>
            <a:off x="3604282" y="2375567"/>
            <a:ext cx="2270884" cy="86032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Up Arrow Callout 30"/>
          <p:cNvSpPr/>
          <p:nvPr userDrawn="1"/>
        </p:nvSpPr>
        <p:spPr>
          <a:xfrm flipV="1">
            <a:off x="8842405" y="1791395"/>
            <a:ext cx="2358195" cy="1811799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89716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073825" y="1901614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4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886062" y="2372087"/>
            <a:ext cx="2270884" cy="86032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Up Arrow Callout 33"/>
          <p:cNvSpPr/>
          <p:nvPr userDrawn="1"/>
        </p:nvSpPr>
        <p:spPr>
          <a:xfrm>
            <a:off x="888733" y="3997078"/>
            <a:ext cx="2358195" cy="1811799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8971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sz="2400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9"/>
          </p:nvPr>
        </p:nvSpPr>
        <p:spPr>
          <a:xfrm>
            <a:off x="1120153" y="4345166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0"/>
          </p:nvPr>
        </p:nvSpPr>
        <p:spPr>
          <a:xfrm>
            <a:off x="932390" y="4841305"/>
            <a:ext cx="2270884" cy="86032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Up Arrow Callout 36"/>
          <p:cNvSpPr/>
          <p:nvPr userDrawn="1"/>
        </p:nvSpPr>
        <p:spPr>
          <a:xfrm>
            <a:off x="6224109" y="3997078"/>
            <a:ext cx="2358195" cy="1811799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89716"/>
            </a:avLst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sz="2400" dirty="0"/>
          </a:p>
        </p:txBody>
      </p:sp>
      <p:sp>
        <p:nvSpPr>
          <p:cNvPr id="38" name="Text Placeholder 3"/>
          <p:cNvSpPr>
            <a:spLocks noGrp="1"/>
          </p:cNvSpPr>
          <p:nvPr>
            <p:ph type="body" sz="half" idx="21"/>
          </p:nvPr>
        </p:nvSpPr>
        <p:spPr>
          <a:xfrm>
            <a:off x="6455529" y="4332332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2"/>
          </p:nvPr>
        </p:nvSpPr>
        <p:spPr>
          <a:xfrm>
            <a:off x="6267766" y="4815639"/>
            <a:ext cx="2270884" cy="86032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3933711" y="4041773"/>
            <a:ext cx="1570496" cy="1570028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2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9390369" y="4041773"/>
            <a:ext cx="1570496" cy="1570028"/>
          </a:xfrm>
          <a:prstGeom prst="ellipse">
            <a:avLst/>
          </a:prstGeom>
          <a:ln w="28575">
            <a:solidFill>
              <a:schemeClr val="accent4"/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3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6600780" y="1963502"/>
            <a:ext cx="1570496" cy="1570028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6" name="Round Same Side Corner Rectangle 45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98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500"/>
                            </p:stCondLst>
                            <p:childTnLst>
                              <p:par>
                                <p:cTn id="10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9" grpId="0" animBg="1"/>
      <p:bldP spid="25" grpId="0" animBg="1"/>
      <p:bldP spid="2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animBg="1"/>
      <p:bldP spid="43" grpId="0" animBg="1"/>
      <p:bldP spid="44" grpId="0"/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7F96-CD9F-4522-BDE5-0793E76B8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1B25E-C4C7-400D-8BE9-28F0BE013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3097C-F4EB-4351-A5CD-6A0B7A447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34FA2-F263-45FF-915B-24F4CB18F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A1074-8BAF-4A9F-8DBE-807B9E96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541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6"/>
          </p:nvPr>
        </p:nvSpPr>
        <p:spPr>
          <a:xfrm>
            <a:off x="1700389" y="4639711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425789" y="2087867"/>
            <a:ext cx="2444555" cy="2443827"/>
          </a:xfrm>
          <a:prstGeom prst="diamond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20356" y="2555420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146121" y="3102893"/>
            <a:ext cx="2444555" cy="2443827"/>
          </a:xfrm>
          <a:prstGeom prst="diamond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152501" y="4639711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4866453" y="2087867"/>
            <a:ext cx="2444555" cy="2443827"/>
          </a:xfrm>
          <a:prstGeom prst="diamond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3"/>
          </p:nvPr>
        </p:nvSpPr>
        <p:spPr>
          <a:xfrm>
            <a:off x="6874101" y="2555420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4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586785" y="3102893"/>
            <a:ext cx="2444555" cy="2443827"/>
          </a:xfrm>
          <a:prstGeom prst="diamond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25"/>
          </p:nvPr>
        </p:nvSpPr>
        <p:spPr>
          <a:xfrm>
            <a:off x="8581717" y="4639711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5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7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8307117" y="2087867"/>
            <a:ext cx="2444555" cy="2443827"/>
          </a:xfrm>
          <a:prstGeom prst="diamond">
            <a:avLst/>
          </a:prstGeom>
          <a:ln w="28575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60057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4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36663" y="1409834"/>
            <a:ext cx="2481605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736664" y="3227943"/>
            <a:ext cx="2481605" cy="561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8" name="Text Placeholder 3"/>
          <p:cNvSpPr>
            <a:spLocks noGrp="1"/>
          </p:cNvSpPr>
          <p:nvPr>
            <p:ph type="body" sz="half" idx="16"/>
          </p:nvPr>
        </p:nvSpPr>
        <p:spPr>
          <a:xfrm>
            <a:off x="736664" y="3241367"/>
            <a:ext cx="248160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3501466" y="1409834"/>
            <a:ext cx="2481605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0" name="Rectangle 49"/>
          <p:cNvSpPr/>
          <p:nvPr userDrawn="1"/>
        </p:nvSpPr>
        <p:spPr>
          <a:xfrm>
            <a:off x="3501467" y="3227943"/>
            <a:ext cx="2481605" cy="5612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18"/>
          </p:nvPr>
        </p:nvSpPr>
        <p:spPr>
          <a:xfrm>
            <a:off x="3501467" y="3241367"/>
            <a:ext cx="248160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2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244666" y="1409834"/>
            <a:ext cx="2481605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3" name="Rectangle 52"/>
          <p:cNvSpPr/>
          <p:nvPr userDrawn="1"/>
        </p:nvSpPr>
        <p:spPr>
          <a:xfrm>
            <a:off x="6244667" y="3227943"/>
            <a:ext cx="2481605" cy="561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0"/>
          </p:nvPr>
        </p:nvSpPr>
        <p:spPr>
          <a:xfrm>
            <a:off x="6244667" y="3241367"/>
            <a:ext cx="248160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5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8987866" y="1409834"/>
            <a:ext cx="2481605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6" name="Rectangle 55"/>
          <p:cNvSpPr/>
          <p:nvPr userDrawn="1"/>
        </p:nvSpPr>
        <p:spPr>
          <a:xfrm>
            <a:off x="8987867" y="3227943"/>
            <a:ext cx="2481605" cy="5612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22"/>
          </p:nvPr>
        </p:nvSpPr>
        <p:spPr>
          <a:xfrm>
            <a:off x="8987867" y="3241367"/>
            <a:ext cx="248160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736663" y="3971308"/>
            <a:ext cx="2481605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9" name="Rectangle 58"/>
          <p:cNvSpPr/>
          <p:nvPr userDrawn="1"/>
        </p:nvSpPr>
        <p:spPr>
          <a:xfrm>
            <a:off x="736664" y="5789416"/>
            <a:ext cx="2481605" cy="5612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24"/>
          </p:nvPr>
        </p:nvSpPr>
        <p:spPr>
          <a:xfrm>
            <a:off x="736664" y="5802840"/>
            <a:ext cx="248160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1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3501466" y="3971308"/>
            <a:ext cx="2481605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2" name="Rectangle 61"/>
          <p:cNvSpPr/>
          <p:nvPr userDrawn="1"/>
        </p:nvSpPr>
        <p:spPr>
          <a:xfrm>
            <a:off x="3501467" y="5789416"/>
            <a:ext cx="2481605" cy="5612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3" name="Text Placeholder 3"/>
          <p:cNvSpPr>
            <a:spLocks noGrp="1"/>
          </p:cNvSpPr>
          <p:nvPr>
            <p:ph type="body" sz="half" idx="26"/>
          </p:nvPr>
        </p:nvSpPr>
        <p:spPr>
          <a:xfrm>
            <a:off x="3501467" y="5802840"/>
            <a:ext cx="248160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4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6244666" y="3971308"/>
            <a:ext cx="2481605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5" name="Rectangle 64"/>
          <p:cNvSpPr/>
          <p:nvPr userDrawn="1"/>
        </p:nvSpPr>
        <p:spPr>
          <a:xfrm>
            <a:off x="6244667" y="5789416"/>
            <a:ext cx="2481605" cy="561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6" name="Text Placeholder 3"/>
          <p:cNvSpPr>
            <a:spLocks noGrp="1"/>
          </p:cNvSpPr>
          <p:nvPr>
            <p:ph type="body" sz="half" idx="28"/>
          </p:nvPr>
        </p:nvSpPr>
        <p:spPr>
          <a:xfrm>
            <a:off x="6244667" y="5802840"/>
            <a:ext cx="248160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7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8987866" y="3971308"/>
            <a:ext cx="2481605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8" name="Rectangle 67"/>
          <p:cNvSpPr/>
          <p:nvPr userDrawn="1"/>
        </p:nvSpPr>
        <p:spPr>
          <a:xfrm>
            <a:off x="8987867" y="5789416"/>
            <a:ext cx="2481605" cy="5612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30"/>
          </p:nvPr>
        </p:nvSpPr>
        <p:spPr>
          <a:xfrm>
            <a:off x="8987867" y="5802840"/>
            <a:ext cx="248160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43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animBg="1"/>
      <p:bldP spid="4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0" grpId="0" animBg="1"/>
      <p:bldP spid="5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/>
      <p:bldP spid="53" grpId="0" animBg="1"/>
      <p:bldP spid="5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 animBg="1"/>
      <p:bldP spid="5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/>
      <p:bldP spid="59" grpId="0" animBg="1"/>
      <p:bldP spid="6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/>
      <p:bldP spid="62" grpId="0" animBg="1"/>
      <p:bldP spid="64" grpId="0"/>
      <p:bldP spid="65" grpId="0" animBg="1"/>
      <p:bldP spid="6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/>
      <p:bldP spid="68" grpId="0" animBg="1"/>
      <p:bldP spid="6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698366" y="3924011"/>
            <a:ext cx="2552859" cy="22481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698366" y="1585988"/>
            <a:ext cx="2552859" cy="22481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69620" y="1656441"/>
            <a:ext cx="2413899" cy="207507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16"/>
          </p:nvPr>
        </p:nvSpPr>
        <p:spPr>
          <a:xfrm>
            <a:off x="1027118" y="4091836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17"/>
          </p:nvPr>
        </p:nvSpPr>
        <p:spPr>
          <a:xfrm>
            <a:off x="839355" y="4591059"/>
            <a:ext cx="2270884" cy="144652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Rectangle 84"/>
          <p:cNvSpPr/>
          <p:nvPr userDrawn="1"/>
        </p:nvSpPr>
        <p:spPr>
          <a:xfrm>
            <a:off x="3449819" y="3924011"/>
            <a:ext cx="2552859" cy="22481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6" name="Rectangle 85"/>
          <p:cNvSpPr/>
          <p:nvPr userDrawn="1"/>
        </p:nvSpPr>
        <p:spPr>
          <a:xfrm>
            <a:off x="3449819" y="1585988"/>
            <a:ext cx="2552859" cy="22481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7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521072" y="1656441"/>
            <a:ext cx="2413899" cy="207507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8" name="Text Placeholder 3"/>
          <p:cNvSpPr>
            <a:spLocks noGrp="1"/>
          </p:cNvSpPr>
          <p:nvPr>
            <p:ph type="body" sz="half" idx="19"/>
          </p:nvPr>
        </p:nvSpPr>
        <p:spPr>
          <a:xfrm>
            <a:off x="3778571" y="4091836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89" name="Text Placeholder 3"/>
          <p:cNvSpPr>
            <a:spLocks noGrp="1"/>
          </p:cNvSpPr>
          <p:nvPr>
            <p:ph type="body" sz="half" idx="20"/>
          </p:nvPr>
        </p:nvSpPr>
        <p:spPr>
          <a:xfrm>
            <a:off x="3590807" y="4591059"/>
            <a:ext cx="2270884" cy="144652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0" name="Rectangle 89"/>
          <p:cNvSpPr/>
          <p:nvPr userDrawn="1"/>
        </p:nvSpPr>
        <p:spPr>
          <a:xfrm>
            <a:off x="6184767" y="3924011"/>
            <a:ext cx="2552859" cy="22481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1" name="Rectangle 90"/>
          <p:cNvSpPr/>
          <p:nvPr userDrawn="1"/>
        </p:nvSpPr>
        <p:spPr>
          <a:xfrm>
            <a:off x="6184767" y="1585988"/>
            <a:ext cx="2552859" cy="22481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2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256020" y="1656441"/>
            <a:ext cx="2413899" cy="207507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93" name="Text Placeholder 3"/>
          <p:cNvSpPr>
            <a:spLocks noGrp="1"/>
          </p:cNvSpPr>
          <p:nvPr>
            <p:ph type="body" sz="half" idx="22"/>
          </p:nvPr>
        </p:nvSpPr>
        <p:spPr>
          <a:xfrm>
            <a:off x="6513519" y="4091836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94" name="Text Placeholder 3"/>
          <p:cNvSpPr>
            <a:spLocks noGrp="1"/>
          </p:cNvSpPr>
          <p:nvPr>
            <p:ph type="body" sz="half" idx="23"/>
          </p:nvPr>
        </p:nvSpPr>
        <p:spPr>
          <a:xfrm>
            <a:off x="6325755" y="4591059"/>
            <a:ext cx="2270884" cy="144652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5" name="Rectangle 94"/>
          <p:cNvSpPr/>
          <p:nvPr userDrawn="1"/>
        </p:nvSpPr>
        <p:spPr>
          <a:xfrm>
            <a:off x="8905341" y="3924011"/>
            <a:ext cx="2552859" cy="22481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6" name="Rectangle 95"/>
          <p:cNvSpPr/>
          <p:nvPr userDrawn="1"/>
        </p:nvSpPr>
        <p:spPr>
          <a:xfrm>
            <a:off x="8905341" y="1585988"/>
            <a:ext cx="2552859" cy="22481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7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8976595" y="1656441"/>
            <a:ext cx="2413899" cy="207507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98" name="Text Placeholder 3"/>
          <p:cNvSpPr>
            <a:spLocks noGrp="1"/>
          </p:cNvSpPr>
          <p:nvPr>
            <p:ph type="body" sz="half" idx="25"/>
          </p:nvPr>
        </p:nvSpPr>
        <p:spPr>
          <a:xfrm>
            <a:off x="9234093" y="4091836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99" name="Text Placeholder 3"/>
          <p:cNvSpPr>
            <a:spLocks noGrp="1"/>
          </p:cNvSpPr>
          <p:nvPr>
            <p:ph type="body" sz="half" idx="26"/>
          </p:nvPr>
        </p:nvSpPr>
        <p:spPr>
          <a:xfrm>
            <a:off x="9046330" y="4591059"/>
            <a:ext cx="2270884" cy="144652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9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7" grpId="0" animBg="1"/>
      <p:bldP spid="80" grpId="0"/>
      <p:bldP spid="8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animBg="1"/>
      <p:bldP spid="87" grpId="0"/>
      <p:bldP spid="8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animBg="1"/>
      <p:bldP spid="91" grpId="0" animBg="1"/>
      <p:bldP spid="92" grpId="0"/>
      <p:bldP spid="9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animBg="1"/>
      <p:bldP spid="96" grpId="0" animBg="1"/>
      <p:bldP spid="97" grpId="0"/>
      <p:bldP spid="9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4470400" y="1408767"/>
            <a:ext cx="3251200" cy="3250227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16"/>
          </p:nvPr>
        </p:nvSpPr>
        <p:spPr>
          <a:xfrm>
            <a:off x="988393" y="5027960"/>
            <a:ext cx="1895355" cy="508973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5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31"/>
          </p:nvPr>
        </p:nvSpPr>
        <p:spPr>
          <a:xfrm>
            <a:off x="3394707" y="5868467"/>
            <a:ext cx="1895355" cy="508973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32"/>
          </p:nvPr>
        </p:nvSpPr>
        <p:spPr>
          <a:xfrm>
            <a:off x="6832851" y="5868467"/>
            <a:ext cx="1895355" cy="508973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33"/>
          </p:nvPr>
        </p:nvSpPr>
        <p:spPr>
          <a:xfrm>
            <a:off x="9245584" y="5027960"/>
            <a:ext cx="1895355" cy="508973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6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34"/>
          </p:nvPr>
        </p:nvSpPr>
        <p:spPr>
          <a:xfrm>
            <a:off x="5144167" y="5166947"/>
            <a:ext cx="1895355" cy="508973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74199" y="2411930"/>
            <a:ext cx="2523744" cy="2522991"/>
          </a:xfrm>
          <a:prstGeom prst="ellipse">
            <a:avLst/>
          </a:prstGeom>
          <a:ln w="28575">
            <a:solidFill>
              <a:schemeClr val="accent5"/>
            </a:solidFill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080512" y="3281310"/>
            <a:ext cx="2523744" cy="2522991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3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518656" y="3281310"/>
            <a:ext cx="2523744" cy="2522991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3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8931389" y="2411930"/>
            <a:ext cx="2523744" cy="2522991"/>
          </a:xfrm>
          <a:prstGeom prst="ellipse">
            <a:avLst/>
          </a:prstGeom>
          <a:ln w="28575">
            <a:solidFill>
              <a:schemeClr val="accent6"/>
            </a:solidFill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78620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animBg="1"/>
      <p:bldP spid="63" grpId="0" animBg="1"/>
      <p:bldP spid="73" grpId="0" animBg="1"/>
      <p:bldP spid="83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301116" y="1937835"/>
            <a:ext cx="185178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599316" y="1963503"/>
            <a:ext cx="1559685" cy="1559220"/>
          </a:xfrm>
          <a:prstGeom prst="teardrop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15"/>
          </p:nvPr>
        </p:nvSpPr>
        <p:spPr>
          <a:xfrm>
            <a:off x="2301116" y="2488391"/>
            <a:ext cx="1851785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1700" y="1937835"/>
            <a:ext cx="185178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279900" y="1963503"/>
            <a:ext cx="1559685" cy="1559220"/>
          </a:xfrm>
          <a:prstGeom prst="teardrop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19"/>
          </p:nvPr>
        </p:nvSpPr>
        <p:spPr>
          <a:xfrm>
            <a:off x="5981700" y="2488391"/>
            <a:ext cx="1851785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Text Placeholder 3"/>
          <p:cNvSpPr>
            <a:spLocks noGrp="1"/>
          </p:cNvSpPr>
          <p:nvPr>
            <p:ph type="body" sz="half" idx="20"/>
          </p:nvPr>
        </p:nvSpPr>
        <p:spPr>
          <a:xfrm>
            <a:off x="9664700" y="1937835"/>
            <a:ext cx="185178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1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7962900" y="1963503"/>
            <a:ext cx="1559685" cy="1559220"/>
          </a:xfrm>
          <a:prstGeom prst="teardrop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2"/>
          </p:nvPr>
        </p:nvSpPr>
        <p:spPr>
          <a:xfrm>
            <a:off x="9664700" y="2488391"/>
            <a:ext cx="1851785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3"/>
          </p:nvPr>
        </p:nvSpPr>
        <p:spPr>
          <a:xfrm>
            <a:off x="2301116" y="3983344"/>
            <a:ext cx="185178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1" baseline="0">
                <a:solidFill>
                  <a:schemeClr val="accent4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4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99316" y="4009013"/>
            <a:ext cx="1559685" cy="1559220"/>
          </a:xfrm>
          <a:prstGeom prst="teardrop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5" name="Text Placeholder 3"/>
          <p:cNvSpPr>
            <a:spLocks noGrp="1"/>
          </p:cNvSpPr>
          <p:nvPr>
            <p:ph type="body" sz="half" idx="25"/>
          </p:nvPr>
        </p:nvSpPr>
        <p:spPr>
          <a:xfrm>
            <a:off x="2301116" y="4533900"/>
            <a:ext cx="1851785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26"/>
          </p:nvPr>
        </p:nvSpPr>
        <p:spPr>
          <a:xfrm>
            <a:off x="5981700" y="3983344"/>
            <a:ext cx="185178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1" baseline="0">
                <a:solidFill>
                  <a:schemeClr val="accent5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7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4279900" y="4009013"/>
            <a:ext cx="1559685" cy="1559220"/>
          </a:xfrm>
          <a:prstGeom prst="teardrop">
            <a:avLst/>
          </a:prstGeom>
          <a:ln w="28575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half" idx="28"/>
          </p:nvPr>
        </p:nvSpPr>
        <p:spPr>
          <a:xfrm>
            <a:off x="5981700" y="4533900"/>
            <a:ext cx="1851785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29"/>
          </p:nvPr>
        </p:nvSpPr>
        <p:spPr>
          <a:xfrm>
            <a:off x="9664700" y="3983344"/>
            <a:ext cx="185178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1" baseline="0">
                <a:solidFill>
                  <a:schemeClr val="accent6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80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7962900" y="4009013"/>
            <a:ext cx="1559685" cy="1559220"/>
          </a:xfrm>
          <a:prstGeom prst="teardrop">
            <a:avLst/>
          </a:prstGeom>
          <a:ln w="28575">
            <a:solidFill>
              <a:schemeClr val="accent6"/>
            </a:solidFill>
          </a:ln>
        </p:spPr>
        <p:txBody>
          <a:bodyPr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31"/>
          </p:nvPr>
        </p:nvSpPr>
        <p:spPr>
          <a:xfrm>
            <a:off x="9664700" y="4533900"/>
            <a:ext cx="1851785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68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00"/>
                            </p:stCondLst>
                            <p:childTnLst>
                              <p:par>
                                <p:cTn id="8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000"/>
                            </p:stCondLst>
                            <p:childTnLst>
                              <p:par>
                                <p:cTn id="9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500"/>
                            </p:stCondLst>
                            <p:childTnLst>
                              <p:par>
                                <p:cTn id="9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animBg="1"/>
      <p:bldP spid="7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7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/>
      <p:bldP spid="8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Rounded Rectangle 23"/>
          <p:cNvSpPr/>
          <p:nvPr userDrawn="1"/>
        </p:nvSpPr>
        <p:spPr>
          <a:xfrm>
            <a:off x="872965" y="1833721"/>
            <a:ext cx="5069416" cy="2245752"/>
          </a:xfrm>
          <a:prstGeom prst="roundRect">
            <a:avLst>
              <a:gd name="adj" fmla="val 36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1129851" y="2005621"/>
            <a:ext cx="1868376" cy="1901952"/>
          </a:xfrm>
          <a:prstGeom prst="roundRect">
            <a:avLst>
              <a:gd name="adj" fmla="val 8424"/>
            </a:avLst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92100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7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1511762"/>
            <a:ext cx="3698113" cy="2841945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483239" y="1511762"/>
            <a:ext cx="3708763" cy="2841945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698114" y="1511764"/>
            <a:ext cx="4785125" cy="28419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893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019190" y="1431959"/>
            <a:ext cx="5299844" cy="179608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019190" y="3429000"/>
            <a:ext cx="5299844" cy="179608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84102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9042400" y="3251201"/>
            <a:ext cx="2540000" cy="134119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6448268" y="4703206"/>
            <a:ext cx="2540000" cy="134119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042400" y="1786333"/>
            <a:ext cx="2540000" cy="1365603"/>
            <a:chOff x="4750079" y="1706835"/>
            <a:chExt cx="1785974" cy="1044090"/>
          </a:xfrm>
        </p:grpSpPr>
        <p:sp>
          <p:nvSpPr>
            <p:cNvPr id="26" name="Rectangle 25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3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448268" y="1817965"/>
            <a:ext cx="2540000" cy="134119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6448268" y="3254528"/>
            <a:ext cx="2540000" cy="1365603"/>
            <a:chOff x="4750079" y="1706835"/>
            <a:chExt cx="1785974" cy="1044090"/>
          </a:xfrm>
        </p:grpSpPr>
        <p:sp>
          <p:nvSpPr>
            <p:cNvPr id="33" name="Rectangle 32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35" name="Group 34"/>
          <p:cNvGrpSpPr/>
          <p:nvPr userDrawn="1"/>
        </p:nvGrpSpPr>
        <p:grpSpPr>
          <a:xfrm>
            <a:off x="9042400" y="4706533"/>
            <a:ext cx="2540000" cy="1365603"/>
            <a:chOff x="4750079" y="1706835"/>
            <a:chExt cx="1785974" cy="1044090"/>
          </a:xfrm>
        </p:grpSpPr>
        <p:sp>
          <p:nvSpPr>
            <p:cNvPr id="36" name="Rectangle 35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605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8" grpId="0"/>
      <p:bldP spid="31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54382" y="1694000"/>
            <a:ext cx="2274957" cy="2034883"/>
            <a:chOff x="4750079" y="1706835"/>
            <a:chExt cx="1785974" cy="1044090"/>
          </a:xfrm>
        </p:grpSpPr>
        <p:sp>
          <p:nvSpPr>
            <p:cNvPr id="20" name="Rectangle 19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9362662" y="1694000"/>
            <a:ext cx="2274957" cy="2034883"/>
            <a:chOff x="4750079" y="1706835"/>
            <a:chExt cx="1785974" cy="1044090"/>
          </a:xfrm>
        </p:grpSpPr>
        <p:sp>
          <p:nvSpPr>
            <p:cNvPr id="24" name="Rectangle 23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554382" y="3947368"/>
            <a:ext cx="2274957" cy="2034883"/>
            <a:chOff x="4750079" y="1706835"/>
            <a:chExt cx="1785974" cy="1044090"/>
          </a:xfrm>
        </p:grpSpPr>
        <p:sp>
          <p:nvSpPr>
            <p:cNvPr id="35" name="Rectangle 34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40" name="Group 39"/>
          <p:cNvGrpSpPr/>
          <p:nvPr userDrawn="1"/>
        </p:nvGrpSpPr>
        <p:grpSpPr>
          <a:xfrm>
            <a:off x="9362662" y="3947368"/>
            <a:ext cx="2274957" cy="2034883"/>
            <a:chOff x="4750079" y="1706835"/>
            <a:chExt cx="1785974" cy="1044090"/>
          </a:xfrm>
        </p:grpSpPr>
        <p:sp>
          <p:nvSpPr>
            <p:cNvPr id="41" name="Rectangle 40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4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2829339" y="1694000"/>
            <a:ext cx="3180523" cy="203488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177721" y="1694000"/>
            <a:ext cx="3180523" cy="203488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9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2829339" y="3947368"/>
            <a:ext cx="3180523" cy="203488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177721" y="3947368"/>
            <a:ext cx="3180523" cy="203488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19"/>
          </p:nvPr>
        </p:nvSpPr>
        <p:spPr>
          <a:xfrm>
            <a:off x="633293" y="2243103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20"/>
          </p:nvPr>
        </p:nvSpPr>
        <p:spPr>
          <a:xfrm>
            <a:off x="626267" y="1943100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53" name="Text Placeholder 3"/>
          <p:cNvSpPr>
            <a:spLocks noGrp="1"/>
          </p:cNvSpPr>
          <p:nvPr>
            <p:ph type="body" sz="half" idx="21"/>
          </p:nvPr>
        </p:nvSpPr>
        <p:spPr>
          <a:xfrm>
            <a:off x="633293" y="4441675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2"/>
          </p:nvPr>
        </p:nvSpPr>
        <p:spPr>
          <a:xfrm>
            <a:off x="626267" y="4141672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23"/>
          </p:nvPr>
        </p:nvSpPr>
        <p:spPr>
          <a:xfrm>
            <a:off x="9458587" y="2243103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24"/>
          </p:nvPr>
        </p:nvSpPr>
        <p:spPr>
          <a:xfrm>
            <a:off x="9451561" y="1943100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25"/>
          </p:nvPr>
        </p:nvSpPr>
        <p:spPr>
          <a:xfrm>
            <a:off x="9458587" y="4492475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 Placeholder 3"/>
          <p:cNvSpPr>
            <a:spLocks noGrp="1"/>
          </p:cNvSpPr>
          <p:nvPr>
            <p:ph type="body" sz="half" idx="26"/>
          </p:nvPr>
        </p:nvSpPr>
        <p:spPr>
          <a:xfrm>
            <a:off x="9451561" y="4192472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54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/>
      <p:bldP spid="48" grpId="0"/>
      <p:bldP spid="49" grpId="0"/>
      <p:bldP spid="50" grpId="0"/>
      <p:bldP spid="5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8C8AA-5C4D-40FE-B568-E3E172C40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61DE8-39EA-4A24-B712-63C7A1BB8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20A7A-E6B0-4A5A-8FFD-5A199660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E988C-5FB9-4A7A-90A5-1C0E5B9C9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E9361-4C02-4377-AD04-ACED51CE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595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8"/>
          <p:cNvGrpSpPr/>
          <p:nvPr userDrawn="1"/>
        </p:nvGrpSpPr>
        <p:grpSpPr>
          <a:xfrm>
            <a:off x="0" y="1686200"/>
            <a:ext cx="2438400" cy="2243000"/>
            <a:chOff x="4750079" y="1706835"/>
            <a:chExt cx="1785974" cy="1044090"/>
          </a:xfrm>
        </p:grpSpPr>
        <p:sp>
          <p:nvSpPr>
            <p:cNvPr id="20" name="Rectangle 19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3" name="Group 22"/>
          <p:cNvGrpSpPr/>
          <p:nvPr userDrawn="1"/>
        </p:nvGrpSpPr>
        <p:grpSpPr>
          <a:xfrm>
            <a:off x="4876800" y="1686200"/>
            <a:ext cx="2438400" cy="2243000"/>
            <a:chOff x="4750079" y="1706835"/>
            <a:chExt cx="1785974" cy="1044090"/>
          </a:xfrm>
        </p:grpSpPr>
        <p:sp>
          <p:nvSpPr>
            <p:cNvPr id="24" name="Rectangle 23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40" name="Group 22"/>
          <p:cNvGrpSpPr/>
          <p:nvPr userDrawn="1"/>
        </p:nvGrpSpPr>
        <p:grpSpPr>
          <a:xfrm>
            <a:off x="9753600" y="1686200"/>
            <a:ext cx="2438400" cy="2243000"/>
            <a:chOff x="4750079" y="1706835"/>
            <a:chExt cx="1785974" cy="1044090"/>
          </a:xfrm>
        </p:grpSpPr>
        <p:sp>
          <p:nvSpPr>
            <p:cNvPr id="43" name="Rectangle 42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61" name="Group 22"/>
          <p:cNvGrpSpPr/>
          <p:nvPr userDrawn="1"/>
        </p:nvGrpSpPr>
        <p:grpSpPr>
          <a:xfrm>
            <a:off x="7315200" y="3929200"/>
            <a:ext cx="2438400" cy="2243000"/>
            <a:chOff x="4750079" y="1706835"/>
            <a:chExt cx="1785974" cy="1044090"/>
          </a:xfrm>
        </p:grpSpPr>
        <p:sp>
          <p:nvSpPr>
            <p:cNvPr id="68" name="Rectangle 67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62" name="Group 22"/>
          <p:cNvGrpSpPr/>
          <p:nvPr userDrawn="1"/>
        </p:nvGrpSpPr>
        <p:grpSpPr>
          <a:xfrm>
            <a:off x="2438400" y="3929200"/>
            <a:ext cx="2438400" cy="2243000"/>
            <a:chOff x="4750079" y="1706835"/>
            <a:chExt cx="1785974" cy="1044090"/>
          </a:xfrm>
        </p:grpSpPr>
        <p:sp>
          <p:nvSpPr>
            <p:cNvPr id="66" name="Rectangle 65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74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2438400" y="1686200"/>
            <a:ext cx="2438400" cy="2243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315200" y="1686200"/>
            <a:ext cx="2438400" cy="2243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3929200"/>
            <a:ext cx="2438400" cy="2243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7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4876800" y="3929200"/>
            <a:ext cx="2438400" cy="2243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8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9732043" y="3929200"/>
            <a:ext cx="2438400" cy="2243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21"/>
          </p:nvPr>
        </p:nvSpPr>
        <p:spPr>
          <a:xfrm>
            <a:off x="158755" y="2307681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22"/>
          </p:nvPr>
        </p:nvSpPr>
        <p:spPr>
          <a:xfrm>
            <a:off x="151729" y="2007679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23"/>
          </p:nvPr>
        </p:nvSpPr>
        <p:spPr>
          <a:xfrm>
            <a:off x="2603101" y="4613636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4"/>
          </p:nvPr>
        </p:nvSpPr>
        <p:spPr>
          <a:xfrm>
            <a:off x="2596075" y="4313633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25"/>
          </p:nvPr>
        </p:nvSpPr>
        <p:spPr>
          <a:xfrm>
            <a:off x="5054334" y="2307681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26"/>
          </p:nvPr>
        </p:nvSpPr>
        <p:spPr>
          <a:xfrm>
            <a:off x="5047308" y="2007679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5" name="Text Placeholder 3"/>
          <p:cNvSpPr>
            <a:spLocks noGrp="1"/>
          </p:cNvSpPr>
          <p:nvPr>
            <p:ph type="body" sz="half" idx="27"/>
          </p:nvPr>
        </p:nvSpPr>
        <p:spPr>
          <a:xfrm>
            <a:off x="7485709" y="4613636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6" name="Text Placeholder 3"/>
          <p:cNvSpPr>
            <a:spLocks noGrp="1"/>
          </p:cNvSpPr>
          <p:nvPr>
            <p:ph type="body" sz="half" idx="28"/>
          </p:nvPr>
        </p:nvSpPr>
        <p:spPr>
          <a:xfrm>
            <a:off x="7478683" y="4313633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29"/>
          </p:nvPr>
        </p:nvSpPr>
        <p:spPr>
          <a:xfrm>
            <a:off x="9955626" y="2307681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8" name="Text Placeholder 3"/>
          <p:cNvSpPr>
            <a:spLocks noGrp="1"/>
          </p:cNvSpPr>
          <p:nvPr>
            <p:ph type="body" sz="half" idx="30"/>
          </p:nvPr>
        </p:nvSpPr>
        <p:spPr>
          <a:xfrm>
            <a:off x="9948600" y="2007679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83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/>
      <p:bldP spid="75" grpId="0"/>
      <p:bldP spid="76" grpId="0"/>
      <p:bldP spid="77" grpId="0"/>
      <p:bldP spid="78" grpId="0"/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71807" y="1496124"/>
            <a:ext cx="2446415" cy="3793125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3561387" y="1496124"/>
            <a:ext cx="2372660" cy="179608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8934035" y="1496124"/>
            <a:ext cx="2372660" cy="179608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211310" y="3493167"/>
            <a:ext cx="2372660" cy="179608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3552748" y="3427294"/>
            <a:ext cx="2381299" cy="1861956"/>
            <a:chOff x="2664561" y="2570470"/>
            <a:chExt cx="1785974" cy="1396467"/>
          </a:xfrm>
        </p:grpSpPr>
        <p:sp>
          <p:nvSpPr>
            <p:cNvPr id="34" name="Rectangle 33"/>
            <p:cNvSpPr/>
            <p:nvPr/>
          </p:nvSpPr>
          <p:spPr>
            <a:xfrm>
              <a:off x="2664561" y="2570470"/>
              <a:ext cx="1785974" cy="13470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664561" y="2619875"/>
              <a:ext cx="1785974" cy="13470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36" name="Group 3"/>
          <p:cNvGrpSpPr/>
          <p:nvPr userDrawn="1"/>
        </p:nvGrpSpPr>
        <p:grpSpPr>
          <a:xfrm>
            <a:off x="8925396" y="3417134"/>
            <a:ext cx="2381299" cy="1872116"/>
            <a:chOff x="6694047" y="2562850"/>
            <a:chExt cx="1785974" cy="1404087"/>
          </a:xfrm>
        </p:grpSpPr>
        <p:sp>
          <p:nvSpPr>
            <p:cNvPr id="37" name="Rectangle 36"/>
            <p:cNvSpPr/>
            <p:nvPr/>
          </p:nvSpPr>
          <p:spPr>
            <a:xfrm>
              <a:off x="6694047" y="2562850"/>
              <a:ext cx="1785974" cy="134706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694047" y="2619875"/>
              <a:ext cx="1785974" cy="134706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39" name="Group 2"/>
          <p:cNvGrpSpPr/>
          <p:nvPr userDrawn="1"/>
        </p:nvGrpSpPr>
        <p:grpSpPr>
          <a:xfrm>
            <a:off x="6211309" y="1496124"/>
            <a:ext cx="2381299" cy="1876243"/>
            <a:chOff x="4658482" y="1122093"/>
            <a:chExt cx="1785974" cy="1407182"/>
          </a:xfrm>
        </p:grpSpPr>
        <p:sp>
          <p:nvSpPr>
            <p:cNvPr id="40" name="Rectangle 39"/>
            <p:cNvSpPr/>
            <p:nvPr/>
          </p:nvSpPr>
          <p:spPr>
            <a:xfrm>
              <a:off x="4658482" y="1182213"/>
              <a:ext cx="1785974" cy="134706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658482" y="1122093"/>
              <a:ext cx="1785974" cy="13470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8373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/>
      <p:bldP spid="31" grpId="0"/>
      <p:bldP spid="32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4" name="Group 43"/>
          <p:cNvGrpSpPr/>
          <p:nvPr userDrawn="1"/>
        </p:nvGrpSpPr>
        <p:grpSpPr>
          <a:xfrm>
            <a:off x="6333439" y="1907853"/>
            <a:ext cx="2381299" cy="1392120"/>
            <a:chOff x="4750079" y="1706835"/>
            <a:chExt cx="1785974" cy="1044090"/>
          </a:xfrm>
        </p:grpSpPr>
        <p:sp>
          <p:nvSpPr>
            <p:cNvPr id="45" name="Rectangle 44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47" name="Group 46"/>
          <p:cNvGrpSpPr/>
          <p:nvPr userDrawn="1"/>
        </p:nvGrpSpPr>
        <p:grpSpPr>
          <a:xfrm>
            <a:off x="8943340" y="1907853"/>
            <a:ext cx="2381299" cy="1392120"/>
            <a:chOff x="6707505" y="1706835"/>
            <a:chExt cx="1785974" cy="1044090"/>
          </a:xfrm>
        </p:grpSpPr>
        <p:sp>
          <p:nvSpPr>
            <p:cNvPr id="48" name="Rectangle 47"/>
            <p:cNvSpPr/>
            <p:nvPr/>
          </p:nvSpPr>
          <p:spPr>
            <a:xfrm>
              <a:off x="6707505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707505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50" name="Group 49"/>
          <p:cNvGrpSpPr/>
          <p:nvPr userDrawn="1"/>
        </p:nvGrpSpPr>
        <p:grpSpPr>
          <a:xfrm>
            <a:off x="6333439" y="3356131"/>
            <a:ext cx="2381299" cy="1393668"/>
            <a:chOff x="4750079" y="2793043"/>
            <a:chExt cx="1785974" cy="1045251"/>
          </a:xfrm>
        </p:grpSpPr>
        <p:sp>
          <p:nvSpPr>
            <p:cNvPr id="51" name="Rectangle 50"/>
            <p:cNvSpPr/>
            <p:nvPr/>
          </p:nvSpPr>
          <p:spPr>
            <a:xfrm>
              <a:off x="4750079" y="2793043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750079" y="2835254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8943340" y="3356131"/>
            <a:ext cx="2381299" cy="1393668"/>
            <a:chOff x="6707505" y="2793043"/>
            <a:chExt cx="1785974" cy="1045251"/>
          </a:xfrm>
        </p:grpSpPr>
        <p:sp>
          <p:nvSpPr>
            <p:cNvPr id="54" name="Rectangle 53"/>
            <p:cNvSpPr/>
            <p:nvPr/>
          </p:nvSpPr>
          <p:spPr>
            <a:xfrm>
              <a:off x="6707505" y="2793043"/>
              <a:ext cx="1785974" cy="1003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707505" y="2835254"/>
              <a:ext cx="1785974" cy="1003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5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91856" y="1907853"/>
            <a:ext cx="5178745" cy="284194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54050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337124"/>
            <a:ext cx="12170443" cy="300659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52493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 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90995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0995" y="3221854"/>
            <a:ext cx="3469532" cy="561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0" name="Round Same Side Corner Rectangle 9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7"/>
          </p:nvPr>
        </p:nvSpPr>
        <p:spPr>
          <a:xfrm>
            <a:off x="680828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344200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4344201" y="3221854"/>
            <a:ext cx="3469532" cy="5612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34033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8094767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8094767" y="3221854"/>
            <a:ext cx="3469532" cy="561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1"/>
          </p:nvPr>
        </p:nvSpPr>
        <p:spPr>
          <a:xfrm>
            <a:off x="8184600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90995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590995" y="5796160"/>
            <a:ext cx="3469532" cy="5612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23"/>
          </p:nvPr>
        </p:nvSpPr>
        <p:spPr>
          <a:xfrm>
            <a:off x="680828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344200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4344201" y="5796160"/>
            <a:ext cx="3469532" cy="5612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5"/>
          </p:nvPr>
        </p:nvSpPr>
        <p:spPr>
          <a:xfrm>
            <a:off x="4434033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8094767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8094767" y="5796160"/>
            <a:ext cx="3469532" cy="5612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7"/>
          </p:nvPr>
        </p:nvSpPr>
        <p:spPr>
          <a:xfrm>
            <a:off x="8184600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44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animBg="1"/>
      <p:bldP spid="8" grpId="0"/>
      <p:bldP spid="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animBg="1"/>
      <p:bldP spid="1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animBg="1"/>
      <p:bldP spid="1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animBg="1"/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animBg="1"/>
      <p:bldP spid="2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animBg="1"/>
      <p:bldP spid="2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75960" y="4674776"/>
            <a:ext cx="2415165" cy="1337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3408214" y="4674776"/>
            <a:ext cx="2415165" cy="13373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75961" y="1571392"/>
            <a:ext cx="5158924" cy="2841945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5620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animBg="1"/>
      <p:bldP spid="12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10646" y="1431958"/>
            <a:ext cx="4214343" cy="28419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17500" sx="1000" sy="1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4203696" y="1431958"/>
            <a:ext cx="7988304" cy="2841945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26444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"/>
            <a:ext cx="12170441" cy="396666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12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9" y="1639333"/>
            <a:ext cx="4908153" cy="430132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84934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249619" y="0"/>
            <a:ext cx="5942381" cy="6858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23101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04286-22FA-4491-A182-A5C1AF07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9D558-D4CB-48BC-913D-EAF8BA6BDF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38003-8463-4031-829B-CEAEC7844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61577F-BBB2-44CD-A4FE-40D414144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A0139-CFF0-4CFA-9A63-0E476F79C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17B3B-A787-444E-ABE1-3871910F9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461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5942381" cy="6858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86416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87251" y="3992397"/>
            <a:ext cx="2677296" cy="220173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171140" y="3992397"/>
            <a:ext cx="2677296" cy="220173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2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3348317" y="1611404"/>
            <a:ext cx="2677296" cy="220173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8995061" y="1611404"/>
            <a:ext cx="2677296" cy="220173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3348317" y="3813144"/>
            <a:ext cx="2677296" cy="238099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>
              <a:spcBef>
                <a:spcPct val="20000"/>
              </a:spcBef>
              <a:defRPr/>
            </a:pPr>
            <a:endParaRPr lang="en-US" sz="5333" dirty="0">
              <a:latin typeface="FontAwesome" pitchFamily="2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487251" y="1611405"/>
            <a:ext cx="2677296" cy="238099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>
              <a:spcBef>
                <a:spcPct val="20000"/>
              </a:spcBef>
              <a:defRPr/>
            </a:pPr>
            <a:endParaRPr lang="en-US" sz="5867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6171140" y="1611404"/>
            <a:ext cx="2677296" cy="2380993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>
              <a:spcBef>
                <a:spcPct val="20000"/>
              </a:spcBef>
              <a:defRPr/>
            </a:pPr>
            <a:r>
              <a:rPr lang="en-US" sz="1333" dirty="0"/>
              <a:t> </a:t>
            </a:r>
          </a:p>
          <a:p>
            <a:pPr lvl="0" algn="ctr" defTabSz="1219170">
              <a:spcBef>
                <a:spcPct val="20000"/>
              </a:spcBef>
              <a:defRPr/>
            </a:pPr>
            <a:br>
              <a:rPr lang="en-US" sz="1600" b="1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1600" b="1" dirty="0">
                <a:solidFill>
                  <a:schemeClr val="bg1">
                    <a:lumMod val="95000"/>
                  </a:schemeClr>
                </a:solidFill>
              </a:rPr>
            </a:br>
            <a:endParaRPr lang="en-US" sz="2133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8995061" y="3813144"/>
            <a:ext cx="2677296" cy="238099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spcBef>
                <a:spcPct val="20000"/>
              </a:spcBef>
              <a:defRPr/>
            </a:pP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76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/>
      <p:bldP spid="52" grpId="0"/>
      <p:bldP spid="53" grpId="0"/>
      <p:bldP spid="36" grpId="0" animBg="1"/>
      <p:bldP spid="35" grpId="0" animBg="1"/>
      <p:bldP spid="39" grpId="0" animBg="1"/>
      <p:bldP spid="44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6286301" y="2195018"/>
            <a:ext cx="5030956" cy="2697948"/>
          </a:xfrm>
          <a:prstGeom prst="downArrowCallout">
            <a:avLst>
              <a:gd name="adj1" fmla="val 50000"/>
              <a:gd name="adj2" fmla="val 11967"/>
              <a:gd name="adj3" fmla="val 7487"/>
              <a:gd name="adj4" fmla="val 92647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58243" y="2182184"/>
            <a:ext cx="5030956" cy="2710781"/>
          </a:xfrm>
          <a:prstGeom prst="downArrowCallout">
            <a:avLst>
              <a:gd name="adj1" fmla="val 50000"/>
              <a:gd name="adj2" fmla="val 11967"/>
              <a:gd name="adj3" fmla="val 7487"/>
              <a:gd name="adj4" fmla="val 92647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5266" y="5193235"/>
            <a:ext cx="5016911" cy="84679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8242" y="4918632"/>
            <a:ext cx="5030957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23"/>
          </p:nvPr>
        </p:nvSpPr>
        <p:spPr>
          <a:xfrm>
            <a:off x="6293323" y="5193235"/>
            <a:ext cx="5016911" cy="84679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Text Placeholder 3"/>
          <p:cNvSpPr>
            <a:spLocks noGrp="1"/>
          </p:cNvSpPr>
          <p:nvPr>
            <p:ph type="body" sz="half" idx="25"/>
          </p:nvPr>
        </p:nvSpPr>
        <p:spPr>
          <a:xfrm>
            <a:off x="6286299" y="4918632"/>
            <a:ext cx="5030957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865264" y="1672313"/>
            <a:ext cx="5016912" cy="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16"/>
          </p:nvPr>
        </p:nvSpPr>
        <p:spPr>
          <a:xfrm>
            <a:off x="896710" y="1773356"/>
            <a:ext cx="4954023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60" name="Rectangle 59"/>
          <p:cNvSpPr/>
          <p:nvPr userDrawn="1"/>
        </p:nvSpPr>
        <p:spPr>
          <a:xfrm>
            <a:off x="6293321" y="1672313"/>
            <a:ext cx="5016912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24"/>
          </p:nvPr>
        </p:nvSpPr>
        <p:spPr>
          <a:xfrm>
            <a:off x="6324767" y="1773356"/>
            <a:ext cx="4954023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7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38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4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/>
      <p:bldP spid="6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58244" y="2220285"/>
            <a:ext cx="3322493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5267" y="5155135"/>
            <a:ext cx="3315472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8241" y="4880532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78" name="Rectangle 77"/>
          <p:cNvSpPr/>
          <p:nvPr userDrawn="1"/>
        </p:nvSpPr>
        <p:spPr>
          <a:xfrm>
            <a:off x="865265" y="1710413"/>
            <a:ext cx="3315472" cy="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16"/>
          </p:nvPr>
        </p:nvSpPr>
        <p:spPr>
          <a:xfrm>
            <a:off x="990156" y="1830583"/>
            <a:ext cx="3065691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45003" y="2220285"/>
            <a:ext cx="3322493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52025" y="5155135"/>
            <a:ext cx="3315472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0"/>
          </p:nvPr>
        </p:nvSpPr>
        <p:spPr>
          <a:xfrm>
            <a:off x="4445000" y="4880532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3" name="Rectangle 82"/>
          <p:cNvSpPr/>
          <p:nvPr userDrawn="1"/>
        </p:nvSpPr>
        <p:spPr>
          <a:xfrm>
            <a:off x="4452024" y="1710413"/>
            <a:ext cx="3315472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6915" y="1830583"/>
            <a:ext cx="3065691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5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8026403" y="2220285"/>
            <a:ext cx="3322493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6" name="Text Placeholder 3"/>
          <p:cNvSpPr>
            <a:spLocks noGrp="1"/>
          </p:cNvSpPr>
          <p:nvPr>
            <p:ph type="body" sz="half" idx="23"/>
          </p:nvPr>
        </p:nvSpPr>
        <p:spPr>
          <a:xfrm>
            <a:off x="8033425" y="5155135"/>
            <a:ext cx="3315472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24"/>
          </p:nvPr>
        </p:nvSpPr>
        <p:spPr>
          <a:xfrm>
            <a:off x="8026400" y="4880532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8" name="Rectangle 87"/>
          <p:cNvSpPr/>
          <p:nvPr userDrawn="1"/>
        </p:nvSpPr>
        <p:spPr>
          <a:xfrm>
            <a:off x="8033424" y="1710413"/>
            <a:ext cx="3315472" cy="5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89" name="Text Placeholder 3"/>
          <p:cNvSpPr>
            <a:spLocks noGrp="1"/>
          </p:cNvSpPr>
          <p:nvPr>
            <p:ph type="body" sz="half" idx="25"/>
          </p:nvPr>
        </p:nvSpPr>
        <p:spPr>
          <a:xfrm>
            <a:off x="8158315" y="1830583"/>
            <a:ext cx="3065691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08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animBg="1"/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/>
      <p:bldP spid="8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/>
      <p:bldP spid="8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animBg="1"/>
      <p:bldP spid="8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761000" y="2114227"/>
            <a:ext cx="2495557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4149" y="5028135"/>
            <a:ext cx="2576857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17"/>
          </p:nvPr>
        </p:nvSpPr>
        <p:spPr>
          <a:xfrm>
            <a:off x="687123" y="4753532"/>
            <a:ext cx="2584072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78" name="Rectangle 77"/>
          <p:cNvSpPr/>
          <p:nvPr userDrawn="1"/>
        </p:nvSpPr>
        <p:spPr>
          <a:xfrm>
            <a:off x="768022" y="1604356"/>
            <a:ext cx="2490284" cy="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16"/>
          </p:nvPr>
        </p:nvSpPr>
        <p:spPr>
          <a:xfrm>
            <a:off x="861829" y="1724526"/>
            <a:ext cx="2302671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511630" y="2114227"/>
            <a:ext cx="2495557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44778" y="5028135"/>
            <a:ext cx="2576857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0"/>
          </p:nvPr>
        </p:nvSpPr>
        <p:spPr>
          <a:xfrm>
            <a:off x="3437752" y="4753532"/>
            <a:ext cx="2584072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3518651" y="1604356"/>
            <a:ext cx="2490284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1"/>
          </p:nvPr>
        </p:nvSpPr>
        <p:spPr>
          <a:xfrm>
            <a:off x="3612458" y="1724526"/>
            <a:ext cx="2302671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6246042" y="2114227"/>
            <a:ext cx="2495557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half" idx="23"/>
          </p:nvPr>
        </p:nvSpPr>
        <p:spPr>
          <a:xfrm>
            <a:off x="6179190" y="5028135"/>
            <a:ext cx="2576857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Text Placeholder 3"/>
          <p:cNvSpPr>
            <a:spLocks noGrp="1"/>
          </p:cNvSpPr>
          <p:nvPr>
            <p:ph type="body" sz="half" idx="24"/>
          </p:nvPr>
        </p:nvSpPr>
        <p:spPr>
          <a:xfrm>
            <a:off x="6172164" y="4753532"/>
            <a:ext cx="2584072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9" name="Rectangle 48"/>
          <p:cNvSpPr/>
          <p:nvPr userDrawn="1"/>
        </p:nvSpPr>
        <p:spPr>
          <a:xfrm>
            <a:off x="6253063" y="1604356"/>
            <a:ext cx="2490284" cy="5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25"/>
          </p:nvPr>
        </p:nvSpPr>
        <p:spPr>
          <a:xfrm>
            <a:off x="6346870" y="1724526"/>
            <a:ext cx="2302671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56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8963878" y="2114227"/>
            <a:ext cx="2495557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27"/>
          </p:nvPr>
        </p:nvSpPr>
        <p:spPr>
          <a:xfrm>
            <a:off x="8897026" y="5028135"/>
            <a:ext cx="2576857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 Placeholder 3"/>
          <p:cNvSpPr>
            <a:spLocks noGrp="1"/>
          </p:cNvSpPr>
          <p:nvPr>
            <p:ph type="body" sz="half" idx="28"/>
          </p:nvPr>
        </p:nvSpPr>
        <p:spPr>
          <a:xfrm>
            <a:off x="8890000" y="4753532"/>
            <a:ext cx="2584072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4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59" name="Rectangle 58"/>
          <p:cNvSpPr/>
          <p:nvPr userDrawn="1"/>
        </p:nvSpPr>
        <p:spPr>
          <a:xfrm>
            <a:off x="8970899" y="1604356"/>
            <a:ext cx="2490284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29"/>
          </p:nvPr>
        </p:nvSpPr>
        <p:spPr>
          <a:xfrm>
            <a:off x="9064706" y="1724526"/>
            <a:ext cx="2302671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01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animBg="1"/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5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70778" y="2132797"/>
            <a:ext cx="2054121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03927" y="5059404"/>
            <a:ext cx="2121040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900" y="4784801"/>
            <a:ext cx="212697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78" name="Rectangle 77"/>
          <p:cNvSpPr/>
          <p:nvPr userDrawn="1"/>
        </p:nvSpPr>
        <p:spPr>
          <a:xfrm>
            <a:off x="677800" y="1622925"/>
            <a:ext cx="2049781" cy="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16"/>
          </p:nvPr>
        </p:nvSpPr>
        <p:spPr>
          <a:xfrm>
            <a:off x="755013" y="1743095"/>
            <a:ext cx="1895355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863110" y="2132797"/>
            <a:ext cx="2054121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796259" y="5059404"/>
            <a:ext cx="2121040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Text Placeholder 3"/>
          <p:cNvSpPr>
            <a:spLocks noGrp="1"/>
          </p:cNvSpPr>
          <p:nvPr>
            <p:ph type="body" sz="half" idx="20"/>
          </p:nvPr>
        </p:nvSpPr>
        <p:spPr>
          <a:xfrm>
            <a:off x="2789232" y="4784801"/>
            <a:ext cx="212697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66" name="Rectangle 65"/>
          <p:cNvSpPr/>
          <p:nvPr userDrawn="1"/>
        </p:nvSpPr>
        <p:spPr>
          <a:xfrm>
            <a:off x="2870132" y="1622925"/>
            <a:ext cx="2049781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21"/>
          </p:nvPr>
        </p:nvSpPr>
        <p:spPr>
          <a:xfrm>
            <a:off x="2947345" y="1743095"/>
            <a:ext cx="1895355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6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059398" y="2132797"/>
            <a:ext cx="2054121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3"/>
          </p:nvPr>
        </p:nvSpPr>
        <p:spPr>
          <a:xfrm>
            <a:off x="4992547" y="5059404"/>
            <a:ext cx="2121040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Text Placeholder 3"/>
          <p:cNvSpPr>
            <a:spLocks noGrp="1"/>
          </p:cNvSpPr>
          <p:nvPr>
            <p:ph type="body" sz="half" idx="24"/>
          </p:nvPr>
        </p:nvSpPr>
        <p:spPr>
          <a:xfrm>
            <a:off x="4985520" y="4784801"/>
            <a:ext cx="212697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71" name="Rectangle 70"/>
          <p:cNvSpPr/>
          <p:nvPr userDrawn="1"/>
        </p:nvSpPr>
        <p:spPr>
          <a:xfrm>
            <a:off x="5066420" y="1622925"/>
            <a:ext cx="2049781" cy="5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5"/>
          </p:nvPr>
        </p:nvSpPr>
        <p:spPr>
          <a:xfrm>
            <a:off x="5143633" y="1743095"/>
            <a:ext cx="1895355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73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7251248" y="2132797"/>
            <a:ext cx="2054121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7"/>
          </p:nvPr>
        </p:nvSpPr>
        <p:spPr>
          <a:xfrm>
            <a:off x="7184396" y="5059404"/>
            <a:ext cx="2121040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28"/>
          </p:nvPr>
        </p:nvSpPr>
        <p:spPr>
          <a:xfrm>
            <a:off x="7177369" y="4784801"/>
            <a:ext cx="212697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4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1" name="Rectangle 80"/>
          <p:cNvSpPr/>
          <p:nvPr userDrawn="1"/>
        </p:nvSpPr>
        <p:spPr>
          <a:xfrm>
            <a:off x="7258270" y="1622925"/>
            <a:ext cx="2049781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9"/>
          </p:nvPr>
        </p:nvSpPr>
        <p:spPr>
          <a:xfrm>
            <a:off x="7335483" y="1743095"/>
            <a:ext cx="1895355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3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9437020" y="2132797"/>
            <a:ext cx="2054121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31"/>
          </p:nvPr>
        </p:nvSpPr>
        <p:spPr>
          <a:xfrm>
            <a:off x="9370168" y="5059404"/>
            <a:ext cx="2121040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Text Placeholder 3"/>
          <p:cNvSpPr>
            <a:spLocks noGrp="1"/>
          </p:cNvSpPr>
          <p:nvPr>
            <p:ph type="body" sz="half" idx="32"/>
          </p:nvPr>
        </p:nvSpPr>
        <p:spPr>
          <a:xfrm>
            <a:off x="9363141" y="4784801"/>
            <a:ext cx="212697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5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6" name="Rectangle 85"/>
          <p:cNvSpPr/>
          <p:nvPr userDrawn="1"/>
        </p:nvSpPr>
        <p:spPr>
          <a:xfrm>
            <a:off x="9444042" y="1622925"/>
            <a:ext cx="2049781" cy="50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33"/>
          </p:nvPr>
        </p:nvSpPr>
        <p:spPr>
          <a:xfrm>
            <a:off x="9521255" y="1743095"/>
            <a:ext cx="1895355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36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500"/>
                            </p:stCondLst>
                            <p:childTnLst>
                              <p:par>
                                <p:cTn id="11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animBg="1"/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/>
      <p:bldP spid="6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/>
      <p:bldP spid="6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/>
      <p:bldP spid="7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/>
      <p:bldP spid="8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6" grpId="0" animBg="1"/>
      <p:bldP spid="8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1" name="Group 300"/>
          <p:cNvGrpSpPr/>
          <p:nvPr userDrawn="1"/>
        </p:nvGrpSpPr>
        <p:grpSpPr>
          <a:xfrm>
            <a:off x="612067" y="1872883"/>
            <a:ext cx="5176696" cy="2707424"/>
            <a:chOff x="2844800" y="1304396"/>
            <a:chExt cx="2803525" cy="1466250"/>
          </a:xfrm>
        </p:grpSpPr>
        <p:grpSp>
          <p:nvGrpSpPr>
            <p:cNvPr id="32" name="Group 44"/>
            <p:cNvGrpSpPr/>
            <p:nvPr/>
          </p:nvGrpSpPr>
          <p:grpSpPr>
            <a:xfrm>
              <a:off x="3209925" y="1304396"/>
              <a:ext cx="2073275" cy="1397000"/>
              <a:chOff x="4843457" y="992546"/>
              <a:chExt cx="2073275" cy="1397000"/>
            </a:xfrm>
          </p:grpSpPr>
          <p:sp>
            <p:nvSpPr>
              <p:cNvPr id="37" name="Freeform 12"/>
              <p:cNvSpPr>
                <a:spLocks/>
              </p:cNvSpPr>
              <p:nvPr/>
            </p:nvSpPr>
            <p:spPr bwMode="auto">
              <a:xfrm>
                <a:off x="4843457" y="992546"/>
                <a:ext cx="2073275" cy="1397000"/>
              </a:xfrm>
              <a:custGeom>
                <a:avLst/>
                <a:gdLst/>
                <a:ahLst/>
                <a:cxnLst>
                  <a:cxn ang="0">
                    <a:pos x="1146" y="737"/>
                  </a:cxn>
                  <a:cxn ang="0">
                    <a:pos x="1120" y="772"/>
                  </a:cxn>
                  <a:cxn ang="0">
                    <a:pos x="26" y="772"/>
                  </a:cxn>
                  <a:cxn ang="0">
                    <a:pos x="0" y="737"/>
                  </a:cxn>
                  <a:cxn ang="0">
                    <a:pos x="0" y="35"/>
                  </a:cxn>
                  <a:cxn ang="0">
                    <a:pos x="26" y="0"/>
                  </a:cxn>
                  <a:cxn ang="0">
                    <a:pos x="1120" y="0"/>
                  </a:cxn>
                  <a:cxn ang="0">
                    <a:pos x="1146" y="35"/>
                  </a:cxn>
                  <a:cxn ang="0">
                    <a:pos x="1146" y="737"/>
                  </a:cxn>
                </a:cxnLst>
                <a:rect l="0" t="0" r="r" b="b"/>
                <a:pathLst>
                  <a:path w="1146" h="772">
                    <a:moveTo>
                      <a:pt x="1146" y="737"/>
                    </a:moveTo>
                    <a:cubicBezTo>
                      <a:pt x="1146" y="756"/>
                      <a:pt x="1134" y="772"/>
                      <a:pt x="1120" y="772"/>
                    </a:cubicBezTo>
                    <a:cubicBezTo>
                      <a:pt x="26" y="772"/>
                      <a:pt x="26" y="772"/>
                      <a:pt x="26" y="772"/>
                    </a:cubicBezTo>
                    <a:cubicBezTo>
                      <a:pt x="12" y="772"/>
                      <a:pt x="0" y="756"/>
                      <a:pt x="0" y="7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2" y="0"/>
                      <a:pt x="26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34" y="0"/>
                      <a:pt x="1146" y="16"/>
                      <a:pt x="1146" y="35"/>
                    </a:cubicBezTo>
                    <a:cubicBezTo>
                      <a:pt x="1146" y="737"/>
                      <a:pt x="1146" y="737"/>
                      <a:pt x="1146" y="737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8" name="Rectangle 13"/>
              <p:cNvSpPr>
                <a:spLocks noChangeArrowheads="1"/>
              </p:cNvSpPr>
              <p:nvPr/>
            </p:nvSpPr>
            <p:spPr bwMode="auto">
              <a:xfrm>
                <a:off x="4926007" y="1068746"/>
                <a:ext cx="1914525" cy="11811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9" name="Freeform 21"/>
              <p:cNvSpPr>
                <a:spLocks/>
              </p:cNvSpPr>
              <p:nvPr/>
            </p:nvSpPr>
            <p:spPr bwMode="auto">
              <a:xfrm>
                <a:off x="4936351" y="1068746"/>
                <a:ext cx="1901825" cy="1089025"/>
              </a:xfrm>
              <a:custGeom>
                <a:avLst/>
                <a:gdLst/>
                <a:ahLst/>
                <a:cxnLst>
                  <a:cxn ang="0">
                    <a:pos x="1198" y="0"/>
                  </a:cxn>
                  <a:cxn ang="0">
                    <a:pos x="0" y="0"/>
                  </a:cxn>
                  <a:cxn ang="0">
                    <a:pos x="1198" y="686"/>
                  </a:cxn>
                  <a:cxn ang="0">
                    <a:pos x="1198" y="0"/>
                  </a:cxn>
                </a:cxnLst>
                <a:rect l="0" t="0" r="r" b="b"/>
                <a:pathLst>
                  <a:path w="1198" h="686">
                    <a:moveTo>
                      <a:pt x="1198" y="0"/>
                    </a:moveTo>
                    <a:lnTo>
                      <a:pt x="0" y="0"/>
                    </a:lnTo>
                    <a:lnTo>
                      <a:pt x="1198" y="686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chemeClr val="bg1">
                  <a:alpha val="23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33" name="Group 43"/>
            <p:cNvGrpSpPr/>
            <p:nvPr/>
          </p:nvGrpSpPr>
          <p:grpSpPr>
            <a:xfrm>
              <a:off x="2844800" y="2648409"/>
              <a:ext cx="2803525" cy="122237"/>
              <a:chOff x="4462463" y="2425701"/>
              <a:chExt cx="2803525" cy="122237"/>
            </a:xfrm>
          </p:grpSpPr>
          <p:sp>
            <p:nvSpPr>
              <p:cNvPr id="34" name="Freeform 15"/>
              <p:cNvSpPr>
                <a:spLocks/>
              </p:cNvSpPr>
              <p:nvPr/>
            </p:nvSpPr>
            <p:spPr bwMode="auto">
              <a:xfrm>
                <a:off x="4462463" y="2481263"/>
                <a:ext cx="2800350" cy="66675"/>
              </a:xfrm>
              <a:custGeom>
                <a:avLst/>
                <a:gdLst/>
                <a:ahLst/>
                <a:cxnLst>
                  <a:cxn ang="0">
                    <a:pos x="10" y="5"/>
                  </a:cxn>
                  <a:cxn ang="0">
                    <a:pos x="68" y="37"/>
                  </a:cxn>
                  <a:cxn ang="0">
                    <a:pos x="1487" y="37"/>
                  </a:cxn>
                  <a:cxn ang="0">
                    <a:pos x="1546" y="12"/>
                  </a:cxn>
                  <a:cxn ang="0">
                    <a:pos x="1547" y="0"/>
                  </a:cxn>
                  <a:cxn ang="0">
                    <a:pos x="10" y="5"/>
                  </a:cxn>
                </a:cxnLst>
                <a:rect l="0" t="0" r="r" b="b"/>
                <a:pathLst>
                  <a:path w="1547" h="37">
                    <a:moveTo>
                      <a:pt x="10" y="5"/>
                    </a:moveTo>
                    <a:cubicBezTo>
                      <a:pt x="10" y="5"/>
                      <a:pt x="0" y="23"/>
                      <a:pt x="68" y="37"/>
                    </a:cubicBezTo>
                    <a:cubicBezTo>
                      <a:pt x="1487" y="37"/>
                      <a:pt x="1487" y="37"/>
                      <a:pt x="1487" y="37"/>
                    </a:cubicBezTo>
                    <a:cubicBezTo>
                      <a:pt x="1487" y="37"/>
                      <a:pt x="1534" y="34"/>
                      <a:pt x="1546" y="12"/>
                    </a:cubicBezTo>
                    <a:cubicBezTo>
                      <a:pt x="1547" y="0"/>
                      <a:pt x="1547" y="0"/>
                      <a:pt x="154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5" name="Freeform 16"/>
              <p:cNvSpPr>
                <a:spLocks/>
              </p:cNvSpPr>
              <p:nvPr/>
            </p:nvSpPr>
            <p:spPr bwMode="auto">
              <a:xfrm>
                <a:off x="4478338" y="2425701"/>
                <a:ext cx="2787650" cy="841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38"/>
                  </a:cxn>
                  <a:cxn ang="0">
                    <a:pos x="16" y="43"/>
                  </a:cxn>
                  <a:cxn ang="0">
                    <a:pos x="1522" y="43"/>
                  </a:cxn>
                  <a:cxn ang="0">
                    <a:pos x="1538" y="40"/>
                  </a:cxn>
                  <a:cxn ang="0">
                    <a:pos x="1538" y="0"/>
                  </a:cxn>
                  <a:cxn ang="0">
                    <a:pos x="1" y="0"/>
                  </a:cxn>
                </a:cxnLst>
                <a:rect l="0" t="0" r="r" b="b"/>
                <a:pathLst>
                  <a:path w="1540" h="47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42000">
                    <a:schemeClr val="bg1">
                      <a:lumMod val="75000"/>
                    </a:schemeClr>
                  </a:gs>
                  <a:gs pos="6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6" name="Freeform 31"/>
              <p:cNvSpPr>
                <a:spLocks/>
              </p:cNvSpPr>
              <p:nvPr/>
            </p:nvSpPr>
            <p:spPr bwMode="auto">
              <a:xfrm>
                <a:off x="5672138" y="2425701"/>
                <a:ext cx="392113" cy="44450"/>
              </a:xfrm>
              <a:custGeom>
                <a:avLst/>
                <a:gdLst/>
                <a:ahLst/>
                <a:cxnLst>
                  <a:cxn ang="0">
                    <a:pos x="20" y="22"/>
                  </a:cxn>
                  <a:cxn ang="0">
                    <a:pos x="198" y="22"/>
                  </a:cxn>
                  <a:cxn ang="0">
                    <a:pos x="215" y="1"/>
                  </a:cxn>
                  <a:cxn ang="0">
                    <a:pos x="6" y="0"/>
                  </a:cxn>
                  <a:cxn ang="0">
                    <a:pos x="20" y="22"/>
                  </a:cxn>
                </a:cxnLst>
                <a:rect l="0" t="0" r="r" b="b"/>
                <a:pathLst>
                  <a:path w="217" h="25">
                    <a:moveTo>
                      <a:pt x="20" y="22"/>
                    </a:moveTo>
                    <a:cubicBezTo>
                      <a:pt x="198" y="22"/>
                      <a:pt x="198" y="22"/>
                      <a:pt x="198" y="22"/>
                    </a:cubicBezTo>
                    <a:cubicBezTo>
                      <a:pt x="198" y="22"/>
                      <a:pt x="217" y="25"/>
                      <a:pt x="2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0"/>
                      <a:pt x="20" y="2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sp>
        <p:nvSpPr>
          <p:cNvPr id="4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438696" y="2013587"/>
            <a:ext cx="3535163" cy="2180896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97994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29"/>
          <p:cNvGrpSpPr/>
          <p:nvPr userDrawn="1"/>
        </p:nvGrpSpPr>
        <p:grpSpPr>
          <a:xfrm>
            <a:off x="5133752" y="1731349"/>
            <a:ext cx="1945525" cy="4155551"/>
            <a:chOff x="3205386" y="1562392"/>
            <a:chExt cx="1459144" cy="3116662"/>
          </a:xfrm>
          <a:effectLst/>
        </p:grpSpPr>
        <p:sp>
          <p:nvSpPr>
            <p:cNvPr id="19" name="Freeform 18"/>
            <p:cNvSpPr/>
            <p:nvPr/>
          </p:nvSpPr>
          <p:spPr>
            <a:xfrm>
              <a:off x="3205386" y="1579715"/>
              <a:ext cx="1459144" cy="3099339"/>
            </a:xfrm>
            <a:custGeom>
              <a:avLst/>
              <a:gdLst>
                <a:gd name="connsiteX0" fmla="*/ 0 w 1459144"/>
                <a:gd name="connsiteY0" fmla="*/ 176060 h 3099339"/>
                <a:gd name="connsiteX1" fmla="*/ 51567 w 1459144"/>
                <a:gd name="connsiteY1" fmla="*/ 51567 h 3099339"/>
                <a:gd name="connsiteX2" fmla="*/ 176060 w 1459144"/>
                <a:gd name="connsiteY2" fmla="*/ 0 h 3099339"/>
                <a:gd name="connsiteX3" fmla="*/ 1283084 w 1459144"/>
                <a:gd name="connsiteY3" fmla="*/ 0 h 3099339"/>
                <a:gd name="connsiteX4" fmla="*/ 1407577 w 1459144"/>
                <a:gd name="connsiteY4" fmla="*/ 51567 h 3099339"/>
                <a:gd name="connsiteX5" fmla="*/ 1459144 w 1459144"/>
                <a:gd name="connsiteY5" fmla="*/ 176060 h 3099339"/>
                <a:gd name="connsiteX6" fmla="*/ 1459144 w 1459144"/>
                <a:gd name="connsiteY6" fmla="*/ 2923279 h 3099339"/>
                <a:gd name="connsiteX7" fmla="*/ 1407577 w 1459144"/>
                <a:gd name="connsiteY7" fmla="*/ 3047772 h 3099339"/>
                <a:gd name="connsiteX8" fmla="*/ 1283084 w 1459144"/>
                <a:gd name="connsiteY8" fmla="*/ 3099339 h 3099339"/>
                <a:gd name="connsiteX9" fmla="*/ 176060 w 1459144"/>
                <a:gd name="connsiteY9" fmla="*/ 3099339 h 3099339"/>
                <a:gd name="connsiteX10" fmla="*/ 51567 w 1459144"/>
                <a:gd name="connsiteY10" fmla="*/ 3047772 h 3099339"/>
                <a:gd name="connsiteX11" fmla="*/ 0 w 1459144"/>
                <a:gd name="connsiteY11" fmla="*/ 2923279 h 3099339"/>
                <a:gd name="connsiteX12" fmla="*/ 0 w 1459144"/>
                <a:gd name="connsiteY12" fmla="*/ 176060 h 309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9144" h="3099339">
                  <a:moveTo>
                    <a:pt x="0" y="176060"/>
                  </a:moveTo>
                  <a:cubicBezTo>
                    <a:pt x="0" y="129366"/>
                    <a:pt x="18549" y="84584"/>
                    <a:pt x="51567" y="51567"/>
                  </a:cubicBezTo>
                  <a:cubicBezTo>
                    <a:pt x="84585" y="18549"/>
                    <a:pt x="129366" y="0"/>
                    <a:pt x="176060" y="0"/>
                  </a:cubicBezTo>
                  <a:lnTo>
                    <a:pt x="1283084" y="0"/>
                  </a:lnTo>
                  <a:cubicBezTo>
                    <a:pt x="1329778" y="0"/>
                    <a:pt x="1374560" y="18549"/>
                    <a:pt x="1407577" y="51567"/>
                  </a:cubicBezTo>
                  <a:cubicBezTo>
                    <a:pt x="1440595" y="84585"/>
                    <a:pt x="1459144" y="129366"/>
                    <a:pt x="1459144" y="176060"/>
                  </a:cubicBezTo>
                  <a:lnTo>
                    <a:pt x="1459144" y="2923279"/>
                  </a:lnTo>
                  <a:cubicBezTo>
                    <a:pt x="1459144" y="2969973"/>
                    <a:pt x="1440595" y="3014755"/>
                    <a:pt x="1407577" y="3047772"/>
                  </a:cubicBezTo>
                  <a:cubicBezTo>
                    <a:pt x="1374559" y="3080790"/>
                    <a:pt x="1329778" y="3099339"/>
                    <a:pt x="1283084" y="3099339"/>
                  </a:cubicBezTo>
                  <a:lnTo>
                    <a:pt x="176060" y="3099339"/>
                  </a:lnTo>
                  <a:cubicBezTo>
                    <a:pt x="129366" y="3099339"/>
                    <a:pt x="84584" y="3080790"/>
                    <a:pt x="51567" y="3047772"/>
                  </a:cubicBezTo>
                  <a:cubicBezTo>
                    <a:pt x="18549" y="3014754"/>
                    <a:pt x="0" y="2969973"/>
                    <a:pt x="0" y="2923279"/>
                  </a:cubicBezTo>
                  <a:lnTo>
                    <a:pt x="0" y="17606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3806686" y="4332856"/>
              <a:ext cx="256543" cy="261216"/>
            </a:xfrm>
            <a:custGeom>
              <a:avLst/>
              <a:gdLst>
                <a:gd name="connsiteX0" fmla="*/ 0 w 256543"/>
                <a:gd name="connsiteY0" fmla="*/ 130608 h 261216"/>
                <a:gd name="connsiteX1" fmla="*/ 36755 w 256543"/>
                <a:gd name="connsiteY1" fmla="*/ 39091 h 261216"/>
                <a:gd name="connsiteX2" fmla="*/ 128272 w 256543"/>
                <a:gd name="connsiteY2" fmla="*/ 0 h 261216"/>
                <a:gd name="connsiteX3" fmla="*/ 219789 w 256543"/>
                <a:gd name="connsiteY3" fmla="*/ 39091 h 261216"/>
                <a:gd name="connsiteX4" fmla="*/ 256544 w 256543"/>
                <a:gd name="connsiteY4" fmla="*/ 130608 h 261216"/>
                <a:gd name="connsiteX5" fmla="*/ 219789 w 256543"/>
                <a:gd name="connsiteY5" fmla="*/ 222125 h 261216"/>
                <a:gd name="connsiteX6" fmla="*/ 128272 w 256543"/>
                <a:gd name="connsiteY6" fmla="*/ 261216 h 261216"/>
                <a:gd name="connsiteX7" fmla="*/ 36755 w 256543"/>
                <a:gd name="connsiteY7" fmla="*/ 222125 h 261216"/>
                <a:gd name="connsiteX8" fmla="*/ 0 w 256543"/>
                <a:gd name="connsiteY8" fmla="*/ 130608 h 26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543" h="261216">
                  <a:moveTo>
                    <a:pt x="0" y="130608"/>
                  </a:moveTo>
                  <a:cubicBezTo>
                    <a:pt x="0" y="96377"/>
                    <a:pt x="13199" y="63514"/>
                    <a:pt x="36755" y="39091"/>
                  </a:cubicBezTo>
                  <a:cubicBezTo>
                    <a:pt x="60874" y="14086"/>
                    <a:pt x="93851" y="0"/>
                    <a:pt x="128272" y="0"/>
                  </a:cubicBezTo>
                  <a:cubicBezTo>
                    <a:pt x="162693" y="0"/>
                    <a:pt x="195670" y="14086"/>
                    <a:pt x="219789" y="39091"/>
                  </a:cubicBezTo>
                  <a:cubicBezTo>
                    <a:pt x="243346" y="63514"/>
                    <a:pt x="256544" y="96377"/>
                    <a:pt x="256544" y="130608"/>
                  </a:cubicBezTo>
                  <a:cubicBezTo>
                    <a:pt x="256544" y="164839"/>
                    <a:pt x="243345" y="197702"/>
                    <a:pt x="219789" y="222125"/>
                  </a:cubicBezTo>
                  <a:cubicBezTo>
                    <a:pt x="195670" y="247130"/>
                    <a:pt x="162693" y="261216"/>
                    <a:pt x="128272" y="261216"/>
                  </a:cubicBezTo>
                  <a:cubicBezTo>
                    <a:pt x="93851" y="261216"/>
                    <a:pt x="60874" y="247130"/>
                    <a:pt x="36755" y="222125"/>
                  </a:cubicBezTo>
                  <a:cubicBezTo>
                    <a:pt x="13198" y="197702"/>
                    <a:pt x="0" y="164839"/>
                    <a:pt x="0" y="130608"/>
                  </a:cubicBezTo>
                  <a:close/>
                </a:path>
              </a:pathLst>
            </a:cu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3306742" y="1997538"/>
              <a:ext cx="1256433" cy="2276759"/>
            </a:xfrm>
            <a:custGeom>
              <a:avLst/>
              <a:gdLst>
                <a:gd name="connsiteX0" fmla="*/ 0 w 1256433"/>
                <a:gd name="connsiteY0" fmla="*/ 0 h 2276759"/>
                <a:gd name="connsiteX1" fmla="*/ 1256433 w 1256433"/>
                <a:gd name="connsiteY1" fmla="*/ 0 h 2276759"/>
                <a:gd name="connsiteX2" fmla="*/ 1256433 w 1256433"/>
                <a:gd name="connsiteY2" fmla="*/ 2276759 h 2276759"/>
                <a:gd name="connsiteX3" fmla="*/ 0 w 1256433"/>
                <a:gd name="connsiteY3" fmla="*/ 2276759 h 2276759"/>
                <a:gd name="connsiteX4" fmla="*/ 0 w 1256433"/>
                <a:gd name="connsiteY4" fmla="*/ 0 h 22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433" h="2276759">
                  <a:moveTo>
                    <a:pt x="0" y="0"/>
                  </a:moveTo>
                  <a:lnTo>
                    <a:pt x="1256433" y="0"/>
                  </a:lnTo>
                  <a:lnTo>
                    <a:pt x="1256433" y="2276759"/>
                  </a:lnTo>
                  <a:lnTo>
                    <a:pt x="0" y="2276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3796931" y="1824436"/>
              <a:ext cx="276054" cy="32124"/>
            </a:xfrm>
            <a:custGeom>
              <a:avLst/>
              <a:gdLst>
                <a:gd name="connsiteX0" fmla="*/ 0 w 276054"/>
                <a:gd name="connsiteY0" fmla="*/ 16062 h 32124"/>
                <a:gd name="connsiteX1" fmla="*/ 4704 w 276054"/>
                <a:gd name="connsiteY1" fmla="*/ 4704 h 32124"/>
                <a:gd name="connsiteX2" fmla="*/ 16062 w 276054"/>
                <a:gd name="connsiteY2" fmla="*/ 0 h 32124"/>
                <a:gd name="connsiteX3" fmla="*/ 259992 w 276054"/>
                <a:gd name="connsiteY3" fmla="*/ 0 h 32124"/>
                <a:gd name="connsiteX4" fmla="*/ 271350 w 276054"/>
                <a:gd name="connsiteY4" fmla="*/ 4704 h 32124"/>
                <a:gd name="connsiteX5" fmla="*/ 276054 w 276054"/>
                <a:gd name="connsiteY5" fmla="*/ 16062 h 32124"/>
                <a:gd name="connsiteX6" fmla="*/ 276054 w 276054"/>
                <a:gd name="connsiteY6" fmla="*/ 16062 h 32124"/>
                <a:gd name="connsiteX7" fmla="*/ 271350 w 276054"/>
                <a:gd name="connsiteY7" fmla="*/ 27420 h 32124"/>
                <a:gd name="connsiteX8" fmla="*/ 259992 w 276054"/>
                <a:gd name="connsiteY8" fmla="*/ 32124 h 32124"/>
                <a:gd name="connsiteX9" fmla="*/ 16062 w 276054"/>
                <a:gd name="connsiteY9" fmla="*/ 32124 h 32124"/>
                <a:gd name="connsiteX10" fmla="*/ 4704 w 276054"/>
                <a:gd name="connsiteY10" fmla="*/ 27420 h 32124"/>
                <a:gd name="connsiteX11" fmla="*/ 0 w 276054"/>
                <a:gd name="connsiteY11" fmla="*/ 16062 h 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6054" h="32124">
                  <a:moveTo>
                    <a:pt x="0" y="16062"/>
                  </a:moveTo>
                  <a:cubicBezTo>
                    <a:pt x="0" y="11802"/>
                    <a:pt x="1692" y="7717"/>
                    <a:pt x="4704" y="4704"/>
                  </a:cubicBezTo>
                  <a:cubicBezTo>
                    <a:pt x="7716" y="1692"/>
                    <a:pt x="11802" y="0"/>
                    <a:pt x="16062" y="0"/>
                  </a:cubicBezTo>
                  <a:lnTo>
                    <a:pt x="259992" y="0"/>
                  </a:lnTo>
                  <a:cubicBezTo>
                    <a:pt x="264252" y="0"/>
                    <a:pt x="268337" y="1692"/>
                    <a:pt x="271350" y="4704"/>
                  </a:cubicBezTo>
                  <a:cubicBezTo>
                    <a:pt x="274362" y="7716"/>
                    <a:pt x="276054" y="11802"/>
                    <a:pt x="276054" y="16062"/>
                  </a:cubicBezTo>
                  <a:lnTo>
                    <a:pt x="276054" y="16062"/>
                  </a:lnTo>
                  <a:cubicBezTo>
                    <a:pt x="276054" y="20322"/>
                    <a:pt x="274362" y="24407"/>
                    <a:pt x="271350" y="27420"/>
                  </a:cubicBezTo>
                  <a:cubicBezTo>
                    <a:pt x="268338" y="30432"/>
                    <a:pt x="264252" y="32124"/>
                    <a:pt x="259992" y="32124"/>
                  </a:cubicBezTo>
                  <a:lnTo>
                    <a:pt x="16062" y="32124"/>
                  </a:lnTo>
                  <a:cubicBezTo>
                    <a:pt x="11802" y="32124"/>
                    <a:pt x="7717" y="30432"/>
                    <a:pt x="4704" y="27420"/>
                  </a:cubicBezTo>
                  <a:cubicBezTo>
                    <a:pt x="1692" y="24408"/>
                    <a:pt x="0" y="20322"/>
                    <a:pt x="0" y="1606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3911556" y="1704426"/>
              <a:ext cx="46804" cy="47657"/>
            </a:xfrm>
            <a:custGeom>
              <a:avLst/>
              <a:gdLst>
                <a:gd name="connsiteX0" fmla="*/ 0 w 46804"/>
                <a:gd name="connsiteY0" fmla="*/ 23829 h 47657"/>
                <a:gd name="connsiteX1" fmla="*/ 6705 w 46804"/>
                <a:gd name="connsiteY1" fmla="*/ 7132 h 47657"/>
                <a:gd name="connsiteX2" fmla="*/ 23402 w 46804"/>
                <a:gd name="connsiteY2" fmla="*/ 0 h 47657"/>
                <a:gd name="connsiteX3" fmla="*/ 40099 w 46804"/>
                <a:gd name="connsiteY3" fmla="*/ 7132 h 47657"/>
                <a:gd name="connsiteX4" fmla="*/ 46804 w 46804"/>
                <a:gd name="connsiteY4" fmla="*/ 23829 h 47657"/>
                <a:gd name="connsiteX5" fmla="*/ 40099 w 46804"/>
                <a:gd name="connsiteY5" fmla="*/ 40526 h 47657"/>
                <a:gd name="connsiteX6" fmla="*/ 23402 w 46804"/>
                <a:gd name="connsiteY6" fmla="*/ 47658 h 47657"/>
                <a:gd name="connsiteX7" fmla="*/ 6705 w 46804"/>
                <a:gd name="connsiteY7" fmla="*/ 40526 h 47657"/>
                <a:gd name="connsiteX8" fmla="*/ 0 w 46804"/>
                <a:gd name="connsiteY8" fmla="*/ 23829 h 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04" h="47657">
                  <a:moveTo>
                    <a:pt x="0" y="23829"/>
                  </a:moveTo>
                  <a:cubicBezTo>
                    <a:pt x="0" y="17584"/>
                    <a:pt x="2408" y="11588"/>
                    <a:pt x="6705" y="7132"/>
                  </a:cubicBezTo>
                  <a:cubicBezTo>
                    <a:pt x="11105" y="2570"/>
                    <a:pt x="17122" y="0"/>
                    <a:pt x="23402" y="0"/>
                  </a:cubicBezTo>
                  <a:cubicBezTo>
                    <a:pt x="29682" y="0"/>
                    <a:pt x="35698" y="2570"/>
                    <a:pt x="40099" y="7132"/>
                  </a:cubicBezTo>
                  <a:cubicBezTo>
                    <a:pt x="44397" y="11588"/>
                    <a:pt x="46804" y="17583"/>
                    <a:pt x="46804" y="23829"/>
                  </a:cubicBezTo>
                  <a:cubicBezTo>
                    <a:pt x="46804" y="30074"/>
                    <a:pt x="44396" y="36070"/>
                    <a:pt x="40099" y="40526"/>
                  </a:cubicBezTo>
                  <a:cubicBezTo>
                    <a:pt x="35699" y="45088"/>
                    <a:pt x="29682" y="47658"/>
                    <a:pt x="23402" y="47658"/>
                  </a:cubicBezTo>
                  <a:cubicBezTo>
                    <a:pt x="17122" y="47658"/>
                    <a:pt x="11106" y="45088"/>
                    <a:pt x="6705" y="40526"/>
                  </a:cubicBezTo>
                  <a:cubicBezTo>
                    <a:pt x="2407" y="36070"/>
                    <a:pt x="0" y="30075"/>
                    <a:pt x="0" y="238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4293042" y="1562392"/>
              <a:ext cx="198758" cy="40154"/>
            </a:xfrm>
            <a:custGeom>
              <a:avLst/>
              <a:gdLst>
                <a:gd name="connsiteX0" fmla="*/ 0 w 198758"/>
                <a:gd name="connsiteY0" fmla="*/ 0 h 40154"/>
                <a:gd name="connsiteX1" fmla="*/ 198758 w 198758"/>
                <a:gd name="connsiteY1" fmla="*/ 0 h 40154"/>
                <a:gd name="connsiteX2" fmla="*/ 198758 w 198758"/>
                <a:gd name="connsiteY2" fmla="*/ 40154 h 40154"/>
                <a:gd name="connsiteX3" fmla="*/ 0 w 198758"/>
                <a:gd name="connsiteY3" fmla="*/ 40154 h 40154"/>
                <a:gd name="connsiteX4" fmla="*/ 0 w 198758"/>
                <a:gd name="connsiteY4" fmla="*/ 0 h 4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758" h="40154">
                  <a:moveTo>
                    <a:pt x="0" y="0"/>
                  </a:moveTo>
                  <a:lnTo>
                    <a:pt x="198758" y="0"/>
                  </a:lnTo>
                  <a:lnTo>
                    <a:pt x="198758" y="40154"/>
                  </a:lnTo>
                  <a:lnTo>
                    <a:pt x="0" y="40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3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5268894" y="2303485"/>
            <a:ext cx="1675244" cy="3043737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428403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4365006"/>
            <a:ext cx="12192000" cy="249299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38" name="Straight Line buttom"/>
          <p:cNvCxnSpPr/>
          <p:nvPr userDrawn="1"/>
        </p:nvCxnSpPr>
        <p:spPr>
          <a:xfrm>
            <a:off x="0" y="4365005"/>
            <a:ext cx="12192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 userDrawn="1"/>
        </p:nvGrpSpPr>
        <p:grpSpPr>
          <a:xfrm>
            <a:off x="4438652" y="1934377"/>
            <a:ext cx="3403643" cy="2708115"/>
            <a:chOff x="2094899" y="1081795"/>
            <a:chExt cx="4400683" cy="3501414"/>
          </a:xfrm>
        </p:grpSpPr>
        <p:sp>
          <p:nvSpPr>
            <p:cNvPr id="20" name="Rectangle 19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 sz="2400" dirty="0"/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/>
            </a:p>
          </p:txBody>
        </p:sp>
        <p:sp>
          <p:nvSpPr>
            <p:cNvPr id="33" name="Freeform 23"/>
            <p:cNvSpPr>
              <a:spLocks/>
            </p:cNvSpPr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/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r>
                <a:rPr lang="en-US" sz="2400" dirty="0"/>
                <a:t> </a:t>
              </a:r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593535" y="2062632"/>
            <a:ext cx="3090911" cy="1747861"/>
          </a:xfrm>
          <a:prstGeom prst="rect">
            <a:avLst/>
          </a:prstGeom>
          <a:ln>
            <a:noFill/>
          </a:ln>
        </p:spPr>
        <p:txBody>
          <a:bodyPr tIns="0" bIns="27432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75822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Line buttom"/>
          <p:cNvCxnSpPr/>
          <p:nvPr userDrawn="1"/>
        </p:nvCxnSpPr>
        <p:spPr>
          <a:xfrm>
            <a:off x="0" y="4363412"/>
            <a:ext cx="12192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 userDrawn="1"/>
        </p:nvSpPr>
        <p:spPr>
          <a:xfrm>
            <a:off x="0" y="4365006"/>
            <a:ext cx="12192000" cy="24929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31" name="Group 29"/>
          <p:cNvGrpSpPr/>
          <p:nvPr userDrawn="1"/>
        </p:nvGrpSpPr>
        <p:grpSpPr>
          <a:xfrm>
            <a:off x="903452" y="1431958"/>
            <a:ext cx="2196983" cy="4642471"/>
            <a:chOff x="3189614" y="1562392"/>
            <a:chExt cx="1474916" cy="3116662"/>
          </a:xfrm>
          <a:effectLst/>
        </p:grpSpPr>
        <p:sp>
          <p:nvSpPr>
            <p:cNvPr id="33" name="Freeform 32"/>
            <p:cNvSpPr/>
            <p:nvPr/>
          </p:nvSpPr>
          <p:spPr>
            <a:xfrm>
              <a:off x="3205386" y="1579715"/>
              <a:ext cx="1459144" cy="3099339"/>
            </a:xfrm>
            <a:custGeom>
              <a:avLst/>
              <a:gdLst>
                <a:gd name="connsiteX0" fmla="*/ 0 w 1459144"/>
                <a:gd name="connsiteY0" fmla="*/ 176060 h 3099339"/>
                <a:gd name="connsiteX1" fmla="*/ 51567 w 1459144"/>
                <a:gd name="connsiteY1" fmla="*/ 51567 h 3099339"/>
                <a:gd name="connsiteX2" fmla="*/ 176060 w 1459144"/>
                <a:gd name="connsiteY2" fmla="*/ 0 h 3099339"/>
                <a:gd name="connsiteX3" fmla="*/ 1283084 w 1459144"/>
                <a:gd name="connsiteY3" fmla="*/ 0 h 3099339"/>
                <a:gd name="connsiteX4" fmla="*/ 1407577 w 1459144"/>
                <a:gd name="connsiteY4" fmla="*/ 51567 h 3099339"/>
                <a:gd name="connsiteX5" fmla="*/ 1459144 w 1459144"/>
                <a:gd name="connsiteY5" fmla="*/ 176060 h 3099339"/>
                <a:gd name="connsiteX6" fmla="*/ 1459144 w 1459144"/>
                <a:gd name="connsiteY6" fmla="*/ 2923279 h 3099339"/>
                <a:gd name="connsiteX7" fmla="*/ 1407577 w 1459144"/>
                <a:gd name="connsiteY7" fmla="*/ 3047772 h 3099339"/>
                <a:gd name="connsiteX8" fmla="*/ 1283084 w 1459144"/>
                <a:gd name="connsiteY8" fmla="*/ 3099339 h 3099339"/>
                <a:gd name="connsiteX9" fmla="*/ 176060 w 1459144"/>
                <a:gd name="connsiteY9" fmla="*/ 3099339 h 3099339"/>
                <a:gd name="connsiteX10" fmla="*/ 51567 w 1459144"/>
                <a:gd name="connsiteY10" fmla="*/ 3047772 h 3099339"/>
                <a:gd name="connsiteX11" fmla="*/ 0 w 1459144"/>
                <a:gd name="connsiteY11" fmla="*/ 2923279 h 3099339"/>
                <a:gd name="connsiteX12" fmla="*/ 0 w 1459144"/>
                <a:gd name="connsiteY12" fmla="*/ 176060 h 309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9144" h="3099339">
                  <a:moveTo>
                    <a:pt x="0" y="176060"/>
                  </a:moveTo>
                  <a:cubicBezTo>
                    <a:pt x="0" y="129366"/>
                    <a:pt x="18549" y="84584"/>
                    <a:pt x="51567" y="51567"/>
                  </a:cubicBezTo>
                  <a:cubicBezTo>
                    <a:pt x="84585" y="18549"/>
                    <a:pt x="129366" y="0"/>
                    <a:pt x="176060" y="0"/>
                  </a:cubicBezTo>
                  <a:lnTo>
                    <a:pt x="1283084" y="0"/>
                  </a:lnTo>
                  <a:cubicBezTo>
                    <a:pt x="1329778" y="0"/>
                    <a:pt x="1374560" y="18549"/>
                    <a:pt x="1407577" y="51567"/>
                  </a:cubicBezTo>
                  <a:cubicBezTo>
                    <a:pt x="1440595" y="84585"/>
                    <a:pt x="1459144" y="129366"/>
                    <a:pt x="1459144" y="176060"/>
                  </a:cubicBezTo>
                  <a:lnTo>
                    <a:pt x="1459144" y="2923279"/>
                  </a:lnTo>
                  <a:cubicBezTo>
                    <a:pt x="1459144" y="2969973"/>
                    <a:pt x="1440595" y="3014755"/>
                    <a:pt x="1407577" y="3047772"/>
                  </a:cubicBezTo>
                  <a:cubicBezTo>
                    <a:pt x="1374559" y="3080790"/>
                    <a:pt x="1329778" y="3099339"/>
                    <a:pt x="1283084" y="3099339"/>
                  </a:cubicBezTo>
                  <a:lnTo>
                    <a:pt x="176060" y="3099339"/>
                  </a:lnTo>
                  <a:cubicBezTo>
                    <a:pt x="129366" y="3099339"/>
                    <a:pt x="84584" y="3080790"/>
                    <a:pt x="51567" y="3047772"/>
                  </a:cubicBezTo>
                  <a:cubicBezTo>
                    <a:pt x="18549" y="3014754"/>
                    <a:pt x="0" y="2969973"/>
                    <a:pt x="0" y="2923279"/>
                  </a:cubicBezTo>
                  <a:lnTo>
                    <a:pt x="0" y="17606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34" name="Group 20"/>
            <p:cNvGrpSpPr/>
            <p:nvPr/>
          </p:nvGrpSpPr>
          <p:grpSpPr>
            <a:xfrm>
              <a:off x="3189738" y="1991495"/>
              <a:ext cx="23663" cy="645898"/>
              <a:chOff x="3392428" y="1951545"/>
              <a:chExt cx="27432" cy="735419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3392428" y="1951545"/>
                <a:ext cx="18288" cy="17282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401572" y="2289545"/>
                <a:ext cx="18288" cy="11887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401572" y="2568092"/>
                <a:ext cx="18288" cy="11887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35" name="Freeform 34"/>
            <p:cNvSpPr/>
            <p:nvPr/>
          </p:nvSpPr>
          <p:spPr>
            <a:xfrm>
              <a:off x="3806686" y="4332856"/>
              <a:ext cx="256543" cy="261216"/>
            </a:xfrm>
            <a:custGeom>
              <a:avLst/>
              <a:gdLst>
                <a:gd name="connsiteX0" fmla="*/ 0 w 256543"/>
                <a:gd name="connsiteY0" fmla="*/ 130608 h 261216"/>
                <a:gd name="connsiteX1" fmla="*/ 36755 w 256543"/>
                <a:gd name="connsiteY1" fmla="*/ 39091 h 261216"/>
                <a:gd name="connsiteX2" fmla="*/ 128272 w 256543"/>
                <a:gd name="connsiteY2" fmla="*/ 0 h 261216"/>
                <a:gd name="connsiteX3" fmla="*/ 219789 w 256543"/>
                <a:gd name="connsiteY3" fmla="*/ 39091 h 261216"/>
                <a:gd name="connsiteX4" fmla="*/ 256544 w 256543"/>
                <a:gd name="connsiteY4" fmla="*/ 130608 h 261216"/>
                <a:gd name="connsiteX5" fmla="*/ 219789 w 256543"/>
                <a:gd name="connsiteY5" fmla="*/ 222125 h 261216"/>
                <a:gd name="connsiteX6" fmla="*/ 128272 w 256543"/>
                <a:gd name="connsiteY6" fmla="*/ 261216 h 261216"/>
                <a:gd name="connsiteX7" fmla="*/ 36755 w 256543"/>
                <a:gd name="connsiteY7" fmla="*/ 222125 h 261216"/>
                <a:gd name="connsiteX8" fmla="*/ 0 w 256543"/>
                <a:gd name="connsiteY8" fmla="*/ 130608 h 26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543" h="261216">
                  <a:moveTo>
                    <a:pt x="0" y="130608"/>
                  </a:moveTo>
                  <a:cubicBezTo>
                    <a:pt x="0" y="96377"/>
                    <a:pt x="13199" y="63514"/>
                    <a:pt x="36755" y="39091"/>
                  </a:cubicBezTo>
                  <a:cubicBezTo>
                    <a:pt x="60874" y="14086"/>
                    <a:pt x="93851" y="0"/>
                    <a:pt x="128272" y="0"/>
                  </a:cubicBezTo>
                  <a:cubicBezTo>
                    <a:pt x="162693" y="0"/>
                    <a:pt x="195670" y="14086"/>
                    <a:pt x="219789" y="39091"/>
                  </a:cubicBezTo>
                  <a:cubicBezTo>
                    <a:pt x="243346" y="63514"/>
                    <a:pt x="256544" y="96377"/>
                    <a:pt x="256544" y="130608"/>
                  </a:cubicBezTo>
                  <a:cubicBezTo>
                    <a:pt x="256544" y="164839"/>
                    <a:pt x="243345" y="197702"/>
                    <a:pt x="219789" y="222125"/>
                  </a:cubicBezTo>
                  <a:cubicBezTo>
                    <a:pt x="195670" y="247130"/>
                    <a:pt x="162693" y="261216"/>
                    <a:pt x="128272" y="261216"/>
                  </a:cubicBezTo>
                  <a:cubicBezTo>
                    <a:pt x="93851" y="261216"/>
                    <a:pt x="60874" y="247130"/>
                    <a:pt x="36755" y="222125"/>
                  </a:cubicBezTo>
                  <a:cubicBezTo>
                    <a:pt x="13198" y="197702"/>
                    <a:pt x="0" y="164839"/>
                    <a:pt x="0" y="130608"/>
                  </a:cubicBezTo>
                  <a:close/>
                </a:path>
              </a:pathLst>
            </a:cu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3306742" y="1997538"/>
              <a:ext cx="1256433" cy="2276759"/>
            </a:xfrm>
            <a:custGeom>
              <a:avLst/>
              <a:gdLst>
                <a:gd name="connsiteX0" fmla="*/ 0 w 1256433"/>
                <a:gd name="connsiteY0" fmla="*/ 0 h 2276759"/>
                <a:gd name="connsiteX1" fmla="*/ 1256433 w 1256433"/>
                <a:gd name="connsiteY1" fmla="*/ 0 h 2276759"/>
                <a:gd name="connsiteX2" fmla="*/ 1256433 w 1256433"/>
                <a:gd name="connsiteY2" fmla="*/ 2276759 h 2276759"/>
                <a:gd name="connsiteX3" fmla="*/ 0 w 1256433"/>
                <a:gd name="connsiteY3" fmla="*/ 2276759 h 2276759"/>
                <a:gd name="connsiteX4" fmla="*/ 0 w 1256433"/>
                <a:gd name="connsiteY4" fmla="*/ 0 h 22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433" h="2276759">
                  <a:moveTo>
                    <a:pt x="0" y="0"/>
                  </a:moveTo>
                  <a:lnTo>
                    <a:pt x="1256433" y="0"/>
                  </a:lnTo>
                  <a:lnTo>
                    <a:pt x="1256433" y="2276759"/>
                  </a:lnTo>
                  <a:lnTo>
                    <a:pt x="0" y="2276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3796931" y="1824436"/>
              <a:ext cx="276054" cy="32124"/>
            </a:xfrm>
            <a:custGeom>
              <a:avLst/>
              <a:gdLst>
                <a:gd name="connsiteX0" fmla="*/ 0 w 276054"/>
                <a:gd name="connsiteY0" fmla="*/ 16062 h 32124"/>
                <a:gd name="connsiteX1" fmla="*/ 4704 w 276054"/>
                <a:gd name="connsiteY1" fmla="*/ 4704 h 32124"/>
                <a:gd name="connsiteX2" fmla="*/ 16062 w 276054"/>
                <a:gd name="connsiteY2" fmla="*/ 0 h 32124"/>
                <a:gd name="connsiteX3" fmla="*/ 259992 w 276054"/>
                <a:gd name="connsiteY3" fmla="*/ 0 h 32124"/>
                <a:gd name="connsiteX4" fmla="*/ 271350 w 276054"/>
                <a:gd name="connsiteY4" fmla="*/ 4704 h 32124"/>
                <a:gd name="connsiteX5" fmla="*/ 276054 w 276054"/>
                <a:gd name="connsiteY5" fmla="*/ 16062 h 32124"/>
                <a:gd name="connsiteX6" fmla="*/ 276054 w 276054"/>
                <a:gd name="connsiteY6" fmla="*/ 16062 h 32124"/>
                <a:gd name="connsiteX7" fmla="*/ 271350 w 276054"/>
                <a:gd name="connsiteY7" fmla="*/ 27420 h 32124"/>
                <a:gd name="connsiteX8" fmla="*/ 259992 w 276054"/>
                <a:gd name="connsiteY8" fmla="*/ 32124 h 32124"/>
                <a:gd name="connsiteX9" fmla="*/ 16062 w 276054"/>
                <a:gd name="connsiteY9" fmla="*/ 32124 h 32124"/>
                <a:gd name="connsiteX10" fmla="*/ 4704 w 276054"/>
                <a:gd name="connsiteY10" fmla="*/ 27420 h 32124"/>
                <a:gd name="connsiteX11" fmla="*/ 0 w 276054"/>
                <a:gd name="connsiteY11" fmla="*/ 16062 h 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6054" h="32124">
                  <a:moveTo>
                    <a:pt x="0" y="16062"/>
                  </a:moveTo>
                  <a:cubicBezTo>
                    <a:pt x="0" y="11802"/>
                    <a:pt x="1692" y="7717"/>
                    <a:pt x="4704" y="4704"/>
                  </a:cubicBezTo>
                  <a:cubicBezTo>
                    <a:pt x="7716" y="1692"/>
                    <a:pt x="11802" y="0"/>
                    <a:pt x="16062" y="0"/>
                  </a:cubicBezTo>
                  <a:lnTo>
                    <a:pt x="259992" y="0"/>
                  </a:lnTo>
                  <a:cubicBezTo>
                    <a:pt x="264252" y="0"/>
                    <a:pt x="268337" y="1692"/>
                    <a:pt x="271350" y="4704"/>
                  </a:cubicBezTo>
                  <a:cubicBezTo>
                    <a:pt x="274362" y="7716"/>
                    <a:pt x="276054" y="11802"/>
                    <a:pt x="276054" y="16062"/>
                  </a:cubicBezTo>
                  <a:lnTo>
                    <a:pt x="276054" y="16062"/>
                  </a:lnTo>
                  <a:cubicBezTo>
                    <a:pt x="276054" y="20322"/>
                    <a:pt x="274362" y="24407"/>
                    <a:pt x="271350" y="27420"/>
                  </a:cubicBezTo>
                  <a:cubicBezTo>
                    <a:pt x="268338" y="30432"/>
                    <a:pt x="264252" y="32124"/>
                    <a:pt x="259992" y="32124"/>
                  </a:cubicBezTo>
                  <a:lnTo>
                    <a:pt x="16062" y="32124"/>
                  </a:lnTo>
                  <a:cubicBezTo>
                    <a:pt x="11802" y="32124"/>
                    <a:pt x="7717" y="30432"/>
                    <a:pt x="4704" y="27420"/>
                  </a:cubicBezTo>
                  <a:cubicBezTo>
                    <a:pt x="1692" y="24408"/>
                    <a:pt x="0" y="20322"/>
                    <a:pt x="0" y="1606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3911556" y="1704426"/>
              <a:ext cx="46804" cy="47657"/>
            </a:xfrm>
            <a:custGeom>
              <a:avLst/>
              <a:gdLst>
                <a:gd name="connsiteX0" fmla="*/ 0 w 46804"/>
                <a:gd name="connsiteY0" fmla="*/ 23829 h 47657"/>
                <a:gd name="connsiteX1" fmla="*/ 6705 w 46804"/>
                <a:gd name="connsiteY1" fmla="*/ 7132 h 47657"/>
                <a:gd name="connsiteX2" fmla="*/ 23402 w 46804"/>
                <a:gd name="connsiteY2" fmla="*/ 0 h 47657"/>
                <a:gd name="connsiteX3" fmla="*/ 40099 w 46804"/>
                <a:gd name="connsiteY3" fmla="*/ 7132 h 47657"/>
                <a:gd name="connsiteX4" fmla="*/ 46804 w 46804"/>
                <a:gd name="connsiteY4" fmla="*/ 23829 h 47657"/>
                <a:gd name="connsiteX5" fmla="*/ 40099 w 46804"/>
                <a:gd name="connsiteY5" fmla="*/ 40526 h 47657"/>
                <a:gd name="connsiteX6" fmla="*/ 23402 w 46804"/>
                <a:gd name="connsiteY6" fmla="*/ 47658 h 47657"/>
                <a:gd name="connsiteX7" fmla="*/ 6705 w 46804"/>
                <a:gd name="connsiteY7" fmla="*/ 40526 h 47657"/>
                <a:gd name="connsiteX8" fmla="*/ 0 w 46804"/>
                <a:gd name="connsiteY8" fmla="*/ 23829 h 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04" h="47657">
                  <a:moveTo>
                    <a:pt x="0" y="23829"/>
                  </a:moveTo>
                  <a:cubicBezTo>
                    <a:pt x="0" y="17584"/>
                    <a:pt x="2408" y="11588"/>
                    <a:pt x="6705" y="7132"/>
                  </a:cubicBezTo>
                  <a:cubicBezTo>
                    <a:pt x="11105" y="2570"/>
                    <a:pt x="17122" y="0"/>
                    <a:pt x="23402" y="0"/>
                  </a:cubicBezTo>
                  <a:cubicBezTo>
                    <a:pt x="29682" y="0"/>
                    <a:pt x="35698" y="2570"/>
                    <a:pt x="40099" y="7132"/>
                  </a:cubicBezTo>
                  <a:cubicBezTo>
                    <a:pt x="44397" y="11588"/>
                    <a:pt x="46804" y="17583"/>
                    <a:pt x="46804" y="23829"/>
                  </a:cubicBezTo>
                  <a:cubicBezTo>
                    <a:pt x="46804" y="30074"/>
                    <a:pt x="44396" y="36070"/>
                    <a:pt x="40099" y="40526"/>
                  </a:cubicBezTo>
                  <a:cubicBezTo>
                    <a:pt x="35699" y="45088"/>
                    <a:pt x="29682" y="47658"/>
                    <a:pt x="23402" y="47658"/>
                  </a:cubicBezTo>
                  <a:cubicBezTo>
                    <a:pt x="17122" y="47658"/>
                    <a:pt x="11106" y="45088"/>
                    <a:pt x="6705" y="40526"/>
                  </a:cubicBezTo>
                  <a:cubicBezTo>
                    <a:pt x="2407" y="36070"/>
                    <a:pt x="0" y="30075"/>
                    <a:pt x="0" y="238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4293042" y="1562392"/>
              <a:ext cx="198758" cy="40154"/>
            </a:xfrm>
            <a:custGeom>
              <a:avLst/>
              <a:gdLst>
                <a:gd name="connsiteX0" fmla="*/ 0 w 198758"/>
                <a:gd name="connsiteY0" fmla="*/ 0 h 40154"/>
                <a:gd name="connsiteX1" fmla="*/ 198758 w 198758"/>
                <a:gd name="connsiteY1" fmla="*/ 0 h 40154"/>
                <a:gd name="connsiteX2" fmla="*/ 198758 w 198758"/>
                <a:gd name="connsiteY2" fmla="*/ 40154 h 40154"/>
                <a:gd name="connsiteX3" fmla="*/ 0 w 198758"/>
                <a:gd name="connsiteY3" fmla="*/ 40154 h 40154"/>
                <a:gd name="connsiteX4" fmla="*/ 0 w 198758"/>
                <a:gd name="connsiteY4" fmla="*/ 0 h 4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758" h="40154">
                  <a:moveTo>
                    <a:pt x="0" y="0"/>
                  </a:moveTo>
                  <a:lnTo>
                    <a:pt x="198758" y="0"/>
                  </a:lnTo>
                  <a:lnTo>
                    <a:pt x="198758" y="40154"/>
                  </a:lnTo>
                  <a:lnTo>
                    <a:pt x="0" y="40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pic>
        <p:nvPicPr>
          <p:cNvPr id="44" name="Picture 43" descr="shadow.png"/>
          <p:cNvPicPr>
            <a:picLocks noChangeAspect="1"/>
          </p:cNvPicPr>
          <p:nvPr userDrawn="1"/>
        </p:nvPicPr>
        <p:blipFill>
          <a:blip r:embed="rId2" cstate="print">
            <a:biLevel thresh="50000"/>
          </a:blip>
          <a:stretch>
            <a:fillRect/>
          </a:stretch>
        </p:blipFill>
        <p:spPr>
          <a:xfrm>
            <a:off x="501393" y="6074429"/>
            <a:ext cx="3094309" cy="317500"/>
          </a:xfrm>
          <a:prstGeom prst="rect">
            <a:avLst/>
          </a:prstGeom>
        </p:spPr>
      </p:pic>
      <p:sp>
        <p:nvSpPr>
          <p:cNvPr id="4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077921" y="2085073"/>
            <a:ext cx="1871539" cy="338644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80138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45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5ADCD-74FD-40A6-8DFE-CC33B1A4E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4A80E-95EA-440F-8F57-7F4056BF7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80E83-9DE2-41FB-B42C-968F06E30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C722E-19C1-4BA4-B74D-00AA2B64D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8D954E-65AA-42EA-8306-9BE93B6E5D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F50F82-3C33-4D10-9950-4FE1A1B4F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E96A01-B82D-4006-9433-F2B1B7204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933B9B-40B6-4190-A4D2-898DF483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5403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5558336" y="1602393"/>
            <a:ext cx="5867577" cy="4668552"/>
            <a:chOff x="2094899" y="1081795"/>
            <a:chExt cx="4400683" cy="3501414"/>
          </a:xfrm>
        </p:grpSpPr>
        <p:sp>
          <p:nvSpPr>
            <p:cNvPr id="22" name="Rectangle 21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5" name="Freeform 27"/>
            <p:cNvSpPr>
              <a:spLocks/>
            </p:cNvSpPr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400" dirty="0"/>
                <a:t> </a:t>
              </a:r>
            </a:p>
          </p:txBody>
        </p:sp>
        <p:sp>
          <p:nvSpPr>
            <p:cNvPr id="26" name="Freeform 29"/>
            <p:cNvSpPr>
              <a:spLocks/>
            </p:cNvSpPr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5808961" y="1823491"/>
            <a:ext cx="5344831" cy="301315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39955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878174" y="1674245"/>
            <a:ext cx="4435653" cy="5748840"/>
            <a:chOff x="2908630" y="1255684"/>
            <a:chExt cx="3326740" cy="4311630"/>
          </a:xfrm>
        </p:grpSpPr>
        <p:grpSp>
          <p:nvGrpSpPr>
            <p:cNvPr id="14" name="Group 66"/>
            <p:cNvGrpSpPr/>
            <p:nvPr/>
          </p:nvGrpSpPr>
          <p:grpSpPr>
            <a:xfrm>
              <a:off x="2908630" y="1255684"/>
              <a:ext cx="3326740" cy="4311630"/>
              <a:chOff x="1208088" y="2017712"/>
              <a:chExt cx="1206500" cy="1563688"/>
            </a:xfrm>
          </p:grpSpPr>
          <p:sp>
            <p:nvSpPr>
              <p:cNvPr id="18" name="Rectangle 6"/>
              <p:cNvSpPr>
                <a:spLocks noChangeArrowheads="1"/>
              </p:cNvSpPr>
              <p:nvPr/>
            </p:nvSpPr>
            <p:spPr bwMode="auto">
              <a:xfrm>
                <a:off x="1319213" y="2152650"/>
                <a:ext cx="969963" cy="129698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9" name="Rectangle 7"/>
              <p:cNvSpPr>
                <a:spLocks noChangeArrowheads="1"/>
              </p:cNvSpPr>
              <p:nvPr/>
            </p:nvSpPr>
            <p:spPr bwMode="auto">
              <a:xfrm>
                <a:off x="1319213" y="2152650"/>
                <a:ext cx="969963" cy="1296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" name="Freeform 8"/>
              <p:cNvSpPr>
                <a:spLocks noEditPoints="1"/>
              </p:cNvSpPr>
              <p:nvPr/>
            </p:nvSpPr>
            <p:spPr bwMode="auto">
              <a:xfrm>
                <a:off x="1208088" y="2017712"/>
                <a:ext cx="1206500" cy="1563688"/>
              </a:xfrm>
              <a:custGeom>
                <a:avLst/>
                <a:gdLst/>
                <a:ahLst/>
                <a:cxnLst>
                  <a:cxn ang="0">
                    <a:pos x="666" y="35"/>
                  </a:cxn>
                  <a:cxn ang="0">
                    <a:pos x="631" y="0"/>
                  </a:cxn>
                  <a:cxn ang="0">
                    <a:pos x="34" y="0"/>
                  </a:cxn>
                  <a:cxn ang="0">
                    <a:pos x="0" y="35"/>
                  </a:cxn>
                  <a:cxn ang="0">
                    <a:pos x="0" y="829"/>
                  </a:cxn>
                  <a:cxn ang="0">
                    <a:pos x="34" y="864"/>
                  </a:cxn>
                  <a:cxn ang="0">
                    <a:pos x="631" y="864"/>
                  </a:cxn>
                  <a:cxn ang="0">
                    <a:pos x="666" y="829"/>
                  </a:cxn>
                  <a:cxn ang="0">
                    <a:pos x="666" y="35"/>
                  </a:cxn>
                  <a:cxn ang="0">
                    <a:pos x="597" y="791"/>
                  </a:cxn>
                  <a:cxn ang="0">
                    <a:pos x="66" y="791"/>
                  </a:cxn>
                  <a:cxn ang="0">
                    <a:pos x="66" y="76"/>
                  </a:cxn>
                  <a:cxn ang="0">
                    <a:pos x="597" y="76"/>
                  </a:cxn>
                  <a:cxn ang="0">
                    <a:pos x="597" y="791"/>
                  </a:cxn>
                </a:cxnLst>
                <a:rect l="0" t="0" r="r" b="b"/>
                <a:pathLst>
                  <a:path w="666" h="864">
                    <a:moveTo>
                      <a:pt x="666" y="35"/>
                    </a:moveTo>
                    <a:cubicBezTo>
                      <a:pt x="666" y="16"/>
                      <a:pt x="650" y="0"/>
                      <a:pt x="63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6"/>
                      <a:pt x="0" y="35"/>
                    </a:cubicBezTo>
                    <a:cubicBezTo>
                      <a:pt x="0" y="829"/>
                      <a:pt x="0" y="829"/>
                      <a:pt x="0" y="829"/>
                    </a:cubicBezTo>
                    <a:cubicBezTo>
                      <a:pt x="0" y="849"/>
                      <a:pt x="15" y="864"/>
                      <a:pt x="34" y="864"/>
                    </a:cubicBezTo>
                    <a:cubicBezTo>
                      <a:pt x="631" y="864"/>
                      <a:pt x="631" y="864"/>
                      <a:pt x="631" y="864"/>
                    </a:cubicBezTo>
                    <a:cubicBezTo>
                      <a:pt x="650" y="864"/>
                      <a:pt x="666" y="849"/>
                      <a:pt x="666" y="829"/>
                    </a:cubicBezTo>
                    <a:cubicBezTo>
                      <a:pt x="666" y="35"/>
                      <a:pt x="666" y="35"/>
                      <a:pt x="666" y="35"/>
                    </a:cubicBezTo>
                    <a:moveTo>
                      <a:pt x="597" y="791"/>
                    </a:moveTo>
                    <a:cubicBezTo>
                      <a:pt x="66" y="791"/>
                      <a:pt x="66" y="791"/>
                      <a:pt x="66" y="791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597" y="76"/>
                      <a:pt x="597" y="76"/>
                      <a:pt x="597" y="76"/>
                    </a:cubicBezTo>
                    <a:cubicBezTo>
                      <a:pt x="597" y="791"/>
                      <a:pt x="597" y="791"/>
                      <a:pt x="597" y="791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sp>
          <p:nvSpPr>
            <p:cNvPr id="15" name="Oval 14"/>
            <p:cNvSpPr/>
            <p:nvPr/>
          </p:nvSpPr>
          <p:spPr>
            <a:xfrm>
              <a:off x="4471627" y="1357124"/>
              <a:ext cx="200746" cy="2007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2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286721" y="2170340"/>
            <a:ext cx="3566033" cy="4768328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59517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1" name="Group 300"/>
          <p:cNvGrpSpPr/>
          <p:nvPr userDrawn="1"/>
        </p:nvGrpSpPr>
        <p:grpSpPr>
          <a:xfrm>
            <a:off x="996304" y="1975549"/>
            <a:ext cx="5176696" cy="2707424"/>
            <a:chOff x="2844800" y="1304396"/>
            <a:chExt cx="2803525" cy="1466250"/>
          </a:xfrm>
        </p:grpSpPr>
        <p:grpSp>
          <p:nvGrpSpPr>
            <p:cNvPr id="42" name="Group 44"/>
            <p:cNvGrpSpPr/>
            <p:nvPr/>
          </p:nvGrpSpPr>
          <p:grpSpPr>
            <a:xfrm>
              <a:off x="3209925" y="1304396"/>
              <a:ext cx="2073275" cy="1397000"/>
              <a:chOff x="4843457" y="992546"/>
              <a:chExt cx="2073275" cy="1397000"/>
            </a:xfrm>
          </p:grpSpPr>
          <p:sp>
            <p:nvSpPr>
              <p:cNvPr id="47" name="Freeform 12"/>
              <p:cNvSpPr>
                <a:spLocks/>
              </p:cNvSpPr>
              <p:nvPr/>
            </p:nvSpPr>
            <p:spPr bwMode="auto">
              <a:xfrm>
                <a:off x="4843457" y="992546"/>
                <a:ext cx="2073275" cy="1397000"/>
              </a:xfrm>
              <a:custGeom>
                <a:avLst/>
                <a:gdLst/>
                <a:ahLst/>
                <a:cxnLst>
                  <a:cxn ang="0">
                    <a:pos x="1146" y="737"/>
                  </a:cxn>
                  <a:cxn ang="0">
                    <a:pos x="1120" y="772"/>
                  </a:cxn>
                  <a:cxn ang="0">
                    <a:pos x="26" y="772"/>
                  </a:cxn>
                  <a:cxn ang="0">
                    <a:pos x="0" y="737"/>
                  </a:cxn>
                  <a:cxn ang="0">
                    <a:pos x="0" y="35"/>
                  </a:cxn>
                  <a:cxn ang="0">
                    <a:pos x="26" y="0"/>
                  </a:cxn>
                  <a:cxn ang="0">
                    <a:pos x="1120" y="0"/>
                  </a:cxn>
                  <a:cxn ang="0">
                    <a:pos x="1146" y="35"/>
                  </a:cxn>
                  <a:cxn ang="0">
                    <a:pos x="1146" y="737"/>
                  </a:cxn>
                </a:cxnLst>
                <a:rect l="0" t="0" r="r" b="b"/>
                <a:pathLst>
                  <a:path w="1146" h="772">
                    <a:moveTo>
                      <a:pt x="1146" y="737"/>
                    </a:moveTo>
                    <a:cubicBezTo>
                      <a:pt x="1146" y="756"/>
                      <a:pt x="1134" y="772"/>
                      <a:pt x="1120" y="772"/>
                    </a:cubicBezTo>
                    <a:cubicBezTo>
                      <a:pt x="26" y="772"/>
                      <a:pt x="26" y="772"/>
                      <a:pt x="26" y="772"/>
                    </a:cubicBezTo>
                    <a:cubicBezTo>
                      <a:pt x="12" y="772"/>
                      <a:pt x="0" y="756"/>
                      <a:pt x="0" y="7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2" y="0"/>
                      <a:pt x="26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34" y="0"/>
                      <a:pt x="1146" y="16"/>
                      <a:pt x="1146" y="35"/>
                    </a:cubicBezTo>
                    <a:cubicBezTo>
                      <a:pt x="1146" y="737"/>
                      <a:pt x="1146" y="737"/>
                      <a:pt x="1146" y="737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8" name="Rectangle 13"/>
              <p:cNvSpPr>
                <a:spLocks noChangeArrowheads="1"/>
              </p:cNvSpPr>
              <p:nvPr/>
            </p:nvSpPr>
            <p:spPr bwMode="auto">
              <a:xfrm>
                <a:off x="4926007" y="1068746"/>
                <a:ext cx="1914525" cy="11811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9" name="Freeform 21"/>
              <p:cNvSpPr>
                <a:spLocks/>
              </p:cNvSpPr>
              <p:nvPr/>
            </p:nvSpPr>
            <p:spPr bwMode="auto">
              <a:xfrm>
                <a:off x="4936351" y="1068746"/>
                <a:ext cx="1901825" cy="1089025"/>
              </a:xfrm>
              <a:custGeom>
                <a:avLst/>
                <a:gdLst/>
                <a:ahLst/>
                <a:cxnLst>
                  <a:cxn ang="0">
                    <a:pos x="1198" y="0"/>
                  </a:cxn>
                  <a:cxn ang="0">
                    <a:pos x="0" y="0"/>
                  </a:cxn>
                  <a:cxn ang="0">
                    <a:pos x="1198" y="686"/>
                  </a:cxn>
                  <a:cxn ang="0">
                    <a:pos x="1198" y="0"/>
                  </a:cxn>
                </a:cxnLst>
                <a:rect l="0" t="0" r="r" b="b"/>
                <a:pathLst>
                  <a:path w="1198" h="686">
                    <a:moveTo>
                      <a:pt x="1198" y="0"/>
                    </a:moveTo>
                    <a:lnTo>
                      <a:pt x="0" y="0"/>
                    </a:lnTo>
                    <a:lnTo>
                      <a:pt x="1198" y="686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chemeClr val="bg1">
                  <a:alpha val="23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2844800" y="2648409"/>
              <a:ext cx="2803525" cy="122237"/>
              <a:chOff x="4462463" y="2425701"/>
              <a:chExt cx="2803525" cy="122237"/>
            </a:xfrm>
          </p:grpSpPr>
          <p:sp>
            <p:nvSpPr>
              <p:cNvPr id="44" name="Freeform 15"/>
              <p:cNvSpPr>
                <a:spLocks/>
              </p:cNvSpPr>
              <p:nvPr/>
            </p:nvSpPr>
            <p:spPr bwMode="auto">
              <a:xfrm>
                <a:off x="4462463" y="2481263"/>
                <a:ext cx="2800350" cy="66675"/>
              </a:xfrm>
              <a:custGeom>
                <a:avLst/>
                <a:gdLst/>
                <a:ahLst/>
                <a:cxnLst>
                  <a:cxn ang="0">
                    <a:pos x="10" y="5"/>
                  </a:cxn>
                  <a:cxn ang="0">
                    <a:pos x="68" y="37"/>
                  </a:cxn>
                  <a:cxn ang="0">
                    <a:pos x="1487" y="37"/>
                  </a:cxn>
                  <a:cxn ang="0">
                    <a:pos x="1546" y="12"/>
                  </a:cxn>
                  <a:cxn ang="0">
                    <a:pos x="1547" y="0"/>
                  </a:cxn>
                  <a:cxn ang="0">
                    <a:pos x="10" y="5"/>
                  </a:cxn>
                </a:cxnLst>
                <a:rect l="0" t="0" r="r" b="b"/>
                <a:pathLst>
                  <a:path w="1547" h="37">
                    <a:moveTo>
                      <a:pt x="10" y="5"/>
                    </a:moveTo>
                    <a:cubicBezTo>
                      <a:pt x="10" y="5"/>
                      <a:pt x="0" y="23"/>
                      <a:pt x="68" y="37"/>
                    </a:cubicBezTo>
                    <a:cubicBezTo>
                      <a:pt x="1487" y="37"/>
                      <a:pt x="1487" y="37"/>
                      <a:pt x="1487" y="37"/>
                    </a:cubicBezTo>
                    <a:cubicBezTo>
                      <a:pt x="1487" y="37"/>
                      <a:pt x="1534" y="34"/>
                      <a:pt x="1546" y="12"/>
                    </a:cubicBezTo>
                    <a:cubicBezTo>
                      <a:pt x="1547" y="0"/>
                      <a:pt x="1547" y="0"/>
                      <a:pt x="154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5" name="Freeform 16"/>
              <p:cNvSpPr>
                <a:spLocks/>
              </p:cNvSpPr>
              <p:nvPr/>
            </p:nvSpPr>
            <p:spPr bwMode="auto">
              <a:xfrm>
                <a:off x="4478338" y="2425701"/>
                <a:ext cx="2787650" cy="841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38"/>
                  </a:cxn>
                  <a:cxn ang="0">
                    <a:pos x="16" y="43"/>
                  </a:cxn>
                  <a:cxn ang="0">
                    <a:pos x="1522" y="43"/>
                  </a:cxn>
                  <a:cxn ang="0">
                    <a:pos x="1538" y="40"/>
                  </a:cxn>
                  <a:cxn ang="0">
                    <a:pos x="1538" y="0"/>
                  </a:cxn>
                  <a:cxn ang="0">
                    <a:pos x="1" y="0"/>
                  </a:cxn>
                </a:cxnLst>
                <a:rect l="0" t="0" r="r" b="b"/>
                <a:pathLst>
                  <a:path w="1540" h="47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42000">
                    <a:schemeClr val="bg1">
                      <a:lumMod val="75000"/>
                    </a:schemeClr>
                  </a:gs>
                  <a:gs pos="6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6" name="Freeform 31"/>
              <p:cNvSpPr>
                <a:spLocks/>
              </p:cNvSpPr>
              <p:nvPr/>
            </p:nvSpPr>
            <p:spPr bwMode="auto">
              <a:xfrm>
                <a:off x="5672138" y="2425701"/>
                <a:ext cx="392113" cy="44450"/>
              </a:xfrm>
              <a:custGeom>
                <a:avLst/>
                <a:gdLst/>
                <a:ahLst/>
                <a:cxnLst>
                  <a:cxn ang="0">
                    <a:pos x="20" y="22"/>
                  </a:cxn>
                  <a:cxn ang="0">
                    <a:pos x="198" y="22"/>
                  </a:cxn>
                  <a:cxn ang="0">
                    <a:pos x="215" y="1"/>
                  </a:cxn>
                  <a:cxn ang="0">
                    <a:pos x="6" y="0"/>
                  </a:cxn>
                  <a:cxn ang="0">
                    <a:pos x="20" y="22"/>
                  </a:cxn>
                </a:cxnLst>
                <a:rect l="0" t="0" r="r" b="b"/>
                <a:pathLst>
                  <a:path w="217" h="25">
                    <a:moveTo>
                      <a:pt x="20" y="22"/>
                    </a:moveTo>
                    <a:cubicBezTo>
                      <a:pt x="198" y="22"/>
                      <a:pt x="198" y="22"/>
                      <a:pt x="198" y="22"/>
                    </a:cubicBezTo>
                    <a:cubicBezTo>
                      <a:pt x="198" y="22"/>
                      <a:pt x="217" y="25"/>
                      <a:pt x="2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0"/>
                      <a:pt x="20" y="2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sp>
        <p:nvSpPr>
          <p:cNvPr id="5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822933" y="2116253"/>
            <a:ext cx="3535163" cy="2180896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81812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26584" y="356628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26584" y="825950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grpSp>
        <p:nvGrpSpPr>
          <p:cNvPr id="3" name="Group 7"/>
          <p:cNvGrpSpPr/>
          <p:nvPr userDrawn="1"/>
        </p:nvGrpSpPr>
        <p:grpSpPr>
          <a:xfrm>
            <a:off x="0" y="6731802"/>
            <a:ext cx="12192000" cy="126199"/>
            <a:chOff x="0" y="2573904"/>
            <a:chExt cx="8767278" cy="44695"/>
          </a:xfrm>
        </p:grpSpPr>
        <p:grpSp>
          <p:nvGrpSpPr>
            <p:cNvPr id="4" name="Group 43"/>
            <p:cNvGrpSpPr/>
            <p:nvPr/>
          </p:nvGrpSpPr>
          <p:grpSpPr>
            <a:xfrm>
              <a:off x="0" y="2573904"/>
              <a:ext cx="3752335" cy="44695"/>
              <a:chOff x="0" y="2573904"/>
              <a:chExt cx="3752335" cy="4469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0" y="2573904"/>
                <a:ext cx="1262608" cy="4469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262608" y="2573904"/>
                <a:ext cx="1262608" cy="4469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489727" y="2573904"/>
                <a:ext cx="1262608" cy="446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  <p:grpSp>
          <p:nvGrpSpPr>
            <p:cNvPr id="5" name="Group 44"/>
            <p:cNvGrpSpPr/>
            <p:nvPr/>
          </p:nvGrpSpPr>
          <p:grpSpPr>
            <a:xfrm>
              <a:off x="3752335" y="2573904"/>
              <a:ext cx="5014943" cy="44695"/>
              <a:chOff x="0" y="2573904"/>
              <a:chExt cx="5014943" cy="44695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0" y="2573904"/>
                <a:ext cx="1262608" cy="4469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262608" y="2573904"/>
                <a:ext cx="1262608" cy="4469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489727" y="2573904"/>
                <a:ext cx="1262608" cy="4469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752335" y="2573904"/>
                <a:ext cx="1262608" cy="4469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</p:grpSp>
      <p:sp>
        <p:nvSpPr>
          <p:cNvPr id="31" name="Flowchart: Off-page Connector 30"/>
          <p:cNvSpPr/>
          <p:nvPr userDrawn="1"/>
        </p:nvSpPr>
        <p:spPr>
          <a:xfrm>
            <a:off x="11496242" y="317598"/>
            <a:ext cx="384047" cy="314532"/>
          </a:xfrm>
          <a:prstGeom prst="flowChartOffpage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89494" y="263969"/>
            <a:ext cx="610241" cy="366183"/>
          </a:xfrm>
          <a:prstGeom prst="rect">
            <a:avLst/>
          </a:prstGeom>
        </p:spPr>
        <p:txBody>
          <a:bodyPr anchor="ctr"/>
          <a:lstStyle>
            <a:lvl1pPr algn="ctr">
              <a:defRPr sz="1333" b="1">
                <a:solidFill>
                  <a:schemeClr val="bg1"/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6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13461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57321" y="1963502"/>
            <a:ext cx="1895355" cy="1894789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763524" y="1963502"/>
            <a:ext cx="1895355" cy="1894789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438789" y="1963502"/>
            <a:ext cx="1895355" cy="1894789"/>
          </a:xfrm>
          <a:prstGeom prst="roundRect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9113800" y="1963502"/>
            <a:ext cx="1895355" cy="1894789"/>
          </a:xfrm>
          <a:prstGeom prst="roundRect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0" name="Round Same Side Corner Rectangle 9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Slide Number Placeholder 4"/>
          <p:cNvSpPr txBox="1">
            <a:spLocks/>
          </p:cNvSpPr>
          <p:nvPr userDrawn="1"/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ctr" defTabSz="13754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50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7" grpId="0" animBg="1"/>
      <p:bldP spid="40" grpId="0" animBg="1"/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/>
          <p:cNvSpPr/>
          <p:nvPr userDrawn="1"/>
        </p:nvSpPr>
        <p:spPr>
          <a:xfrm>
            <a:off x="1936802" y="2035606"/>
            <a:ext cx="3915359" cy="3915359"/>
          </a:xfrm>
          <a:prstGeom prst="ellipse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5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408759" y="3327601"/>
            <a:ext cx="1330252" cy="1329856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91440" anchor="b"/>
          <a:lstStyle>
            <a:lvl1pPr algn="ctr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3251201" y="1499451"/>
            <a:ext cx="1330252" cy="132985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bIns="91440" anchor="b"/>
          <a:lstStyle>
            <a:lvl1pPr algn="ctr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045690" y="3337761"/>
            <a:ext cx="1330252" cy="1329856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bIns="91440" anchor="b"/>
          <a:lstStyle>
            <a:lvl1pPr algn="ctr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3229355" y="5147144"/>
            <a:ext cx="1330252" cy="1329856"/>
          </a:xfrm>
          <a:prstGeom prst="ellipse">
            <a:avLst/>
          </a:prstGeom>
          <a:ln w="28575">
            <a:solidFill>
              <a:schemeClr val="accent4"/>
            </a:solidFill>
          </a:ln>
        </p:spPr>
        <p:txBody>
          <a:bodyPr bIns="91440" anchor="b"/>
          <a:lstStyle>
            <a:lvl1pPr algn="ctr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42350" y="4737632"/>
            <a:ext cx="1552751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r" rtl="1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560425" y="5900182"/>
            <a:ext cx="1552751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r" rtl="1">
              <a:buNone/>
              <a:defRPr sz="1467" b="1" baseline="0">
                <a:solidFill>
                  <a:schemeClr val="accent4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5" name="Text Placeholder 3"/>
          <p:cNvSpPr>
            <a:spLocks noGrp="1"/>
          </p:cNvSpPr>
          <p:nvPr>
            <p:ph type="body" sz="half" idx="21"/>
          </p:nvPr>
        </p:nvSpPr>
        <p:spPr>
          <a:xfrm>
            <a:off x="4659758" y="1716952"/>
            <a:ext cx="1552751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1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6" name="Text Placeholder 3"/>
          <p:cNvSpPr>
            <a:spLocks noGrp="1"/>
          </p:cNvSpPr>
          <p:nvPr>
            <p:ph type="body" sz="half" idx="22"/>
          </p:nvPr>
        </p:nvSpPr>
        <p:spPr>
          <a:xfrm>
            <a:off x="5675766" y="4763299"/>
            <a:ext cx="1552751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1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5" name="Round Same Side Corner Rectangle 14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23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0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4" grpId="0"/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/>
      <p:bldP spid="60" grpId="0" animBg="1"/>
      <p:bldP spid="61" grpId="0" animBg="1"/>
      <p:bldP spid="62" grpId="0" animBg="1"/>
      <p:bldP spid="63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am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925458" y="1687978"/>
            <a:ext cx="3163241" cy="31623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91440" anchor="b"/>
          <a:lstStyle>
            <a:lvl1pPr algn="ctr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" name="Round Same Side Corner Rectangle 6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34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18E8-5E66-4E37-832D-A5C24F40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8AF9E1-70E6-45B5-89F4-DF8D58C7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24B40-8A51-4DEF-8FE7-6622D926A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BDBC0-D105-4752-A2E6-718415A3F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50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6CBB5D-AD96-4735-8978-97B93165D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4FFA0A-124B-4D05-B5A2-32B008646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8BD37-A010-4411-AEBA-78642A6E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7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A4EA-CDAB-4A99-BE36-6DF5FC79A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698BF-80AF-4CE6-AFD9-58D75090A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F31F3-8F1E-4EFE-A984-7A814ADAA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040F05-4FE8-456A-9D6F-16056503A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C46FE3-4DC3-4A8D-8E28-81DB757A9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5B944-63F2-45DB-B0A7-E965F5A3E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22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0716A-364A-4396-9C2E-3C15A8E54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0AF067-2DA9-4661-8E88-39B8B5F874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D7C8D-F59A-4A54-B7A4-26892613B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FD026-5E61-4E25-B56D-593390EA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F8CD7-9B81-4844-9558-5107E8D4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D301F-E78A-482F-BD5C-E75D8929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55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2CDF3-6BCD-45DC-AA77-F4B46C92C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D24DB-60E7-4BE0-AF86-347F521E1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6FAAB-DD07-4B94-A01D-7BEE10D5C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22C4C-56DC-41A3-BEC2-5E21DBE69EB1}" type="datetimeFigureOut">
              <a:rPr lang="en-US" smtClean="0"/>
              <a:t>8/12/18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9845D-12FA-4AE4-BCBB-E338301065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3601E-B97A-48ED-906B-7D0F0D823D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85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51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5" r:id="rId44"/>
    <p:sldLayoutId id="2147483706" r:id="rId45"/>
    <p:sldLayoutId id="2147483707" r:id="rId46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jpe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jpe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452E7F-6307-4F7D-BF68-9BD4EB3B0F0B}"/>
              </a:ext>
            </a:extLst>
          </p:cNvPr>
          <p:cNvSpPr/>
          <p:nvPr/>
        </p:nvSpPr>
        <p:spPr>
          <a:xfrm>
            <a:off x="223935" y="149290"/>
            <a:ext cx="11719249" cy="6559419"/>
          </a:xfrm>
          <a:prstGeom prst="rect">
            <a:avLst/>
          </a:prstGeom>
          <a:solidFill>
            <a:srgbClr val="F89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49DE86-3028-4483-A3AC-47BEC23E8DD1}"/>
              </a:ext>
            </a:extLst>
          </p:cNvPr>
          <p:cNvSpPr txBox="1"/>
          <p:nvPr/>
        </p:nvSpPr>
        <p:spPr>
          <a:xfrm>
            <a:off x="755514" y="799125"/>
            <a:ext cx="10680971" cy="1577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Austin Bike Sharing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236271-E28B-4C04-A06F-ED2ACF7A5F9C}"/>
              </a:ext>
            </a:extLst>
          </p:cNvPr>
          <p:cNvSpPr txBox="1"/>
          <p:nvPr/>
        </p:nvSpPr>
        <p:spPr>
          <a:xfrm>
            <a:off x="755514" y="5818493"/>
            <a:ext cx="10680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Henry Chang | </a:t>
            </a:r>
            <a:r>
              <a:rPr lang="en-US" sz="2000" dirty="0" err="1">
                <a:solidFill>
                  <a:schemeClr val="bg1"/>
                </a:solidFill>
              </a:rPr>
              <a:t>Vir</a:t>
            </a:r>
            <a:r>
              <a:rPr lang="en-US" sz="2000" dirty="0">
                <a:solidFill>
                  <a:schemeClr val="bg1"/>
                </a:solidFill>
              </a:rPr>
              <a:t> Mehta						        Akhil Reddy | Rachel Rong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395E88-5AC4-4580-AD21-EDD2B776C8E2}"/>
              </a:ext>
            </a:extLst>
          </p:cNvPr>
          <p:cNvSpPr txBox="1"/>
          <p:nvPr/>
        </p:nvSpPr>
        <p:spPr>
          <a:xfrm>
            <a:off x="2665656" y="2380221"/>
            <a:ext cx="6835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chemeClr val="bg1"/>
                </a:solidFill>
              </a:rPr>
              <a:t>Solving Austin’s Biggest Problem</a:t>
            </a:r>
          </a:p>
        </p:txBody>
      </p:sp>
    </p:spTree>
    <p:extLst>
      <p:ext uri="{BB962C8B-B14F-4D97-AF65-F5344CB8AC3E}">
        <p14:creationId xmlns:p14="http://schemas.microsoft.com/office/powerpoint/2010/main" val="642352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41AF521-5224-48DE-9598-0F242C71AF03}"/>
              </a:ext>
            </a:extLst>
          </p:cNvPr>
          <p:cNvSpPr txBox="1"/>
          <p:nvPr/>
        </p:nvSpPr>
        <p:spPr>
          <a:xfrm>
            <a:off x="270588" y="6434229"/>
            <a:ext cx="1170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Note: Data from 2015 and 2016 is considered for analyzing the hourly trends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B4422A-547E-4017-8216-A3AA96274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401" y="1539388"/>
            <a:ext cx="5147729" cy="3431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422077-B754-4C0A-BAE6-D8F3AF47B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882" y="1539388"/>
            <a:ext cx="5147729" cy="34318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2723F-E17B-47E1-9BC0-A80869346FB0}"/>
              </a:ext>
            </a:extLst>
          </p:cNvPr>
          <p:cNvSpPr txBox="1"/>
          <p:nvPr/>
        </p:nvSpPr>
        <p:spPr>
          <a:xfrm>
            <a:off x="-1" y="-2"/>
            <a:ext cx="135828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Time</a:t>
            </a:r>
          </a:p>
        </p:txBody>
      </p:sp>
      <p:pic>
        <p:nvPicPr>
          <p:cNvPr id="13" name="Graphic 12" descr="Stopwatch">
            <a:extLst>
              <a:ext uri="{FF2B5EF4-FFF2-40B4-BE49-F238E27FC236}">
                <a16:creationId xmlns:a16="http://schemas.microsoft.com/office/drawing/2014/main" id="{D9E97BFA-2E31-4447-8A37-C3AB6271F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692" y="-37733"/>
            <a:ext cx="444794" cy="4447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4A6653-0501-484A-A014-BE94DF9A4ACC}"/>
              </a:ext>
            </a:extLst>
          </p:cNvPr>
          <p:cNvSpPr txBox="1"/>
          <p:nvPr/>
        </p:nvSpPr>
        <p:spPr>
          <a:xfrm>
            <a:off x="270588" y="543425"/>
            <a:ext cx="11700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Time of Day</a:t>
            </a:r>
          </a:p>
        </p:txBody>
      </p:sp>
    </p:spTree>
    <p:extLst>
      <p:ext uri="{BB962C8B-B14F-4D97-AF65-F5344CB8AC3E}">
        <p14:creationId xmlns:p14="http://schemas.microsoft.com/office/powerpoint/2010/main" val="2762036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41AF521-5224-48DE-9598-0F242C71AF03}"/>
              </a:ext>
            </a:extLst>
          </p:cNvPr>
          <p:cNvSpPr txBox="1"/>
          <p:nvPr/>
        </p:nvSpPr>
        <p:spPr>
          <a:xfrm>
            <a:off x="270588" y="6434229"/>
            <a:ext cx="1170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Note: Data from 2015 and 2016 is considered for analyzing the hourly trends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12CAB-0F34-4F1F-9DE9-74E85FE25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92" y="1893815"/>
            <a:ext cx="5487650" cy="36584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310AE-AE2C-4DC1-98AA-D45FE578BC06}"/>
              </a:ext>
            </a:extLst>
          </p:cNvPr>
          <p:cNvSpPr txBox="1"/>
          <p:nvPr/>
        </p:nvSpPr>
        <p:spPr>
          <a:xfrm>
            <a:off x="-1" y="-2"/>
            <a:ext cx="135828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Time</a:t>
            </a:r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A7E94B20-EDE9-4CCA-9E64-33A0DA852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692" y="-37733"/>
            <a:ext cx="444794" cy="4447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B8FAC1-92FA-46F5-B0E7-985164A9C15D}"/>
              </a:ext>
            </a:extLst>
          </p:cNvPr>
          <p:cNvSpPr txBox="1"/>
          <p:nvPr/>
        </p:nvSpPr>
        <p:spPr>
          <a:xfrm>
            <a:off x="270588" y="543425"/>
            <a:ext cx="11700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Trends During ACL</a:t>
            </a:r>
          </a:p>
        </p:txBody>
      </p:sp>
      <p:pic>
        <p:nvPicPr>
          <p:cNvPr id="9" name="Picture 8" descr="Image result for austin city limits">
            <a:extLst>
              <a:ext uri="{FF2B5EF4-FFF2-40B4-BE49-F238E27FC236}">
                <a16:creationId xmlns:a16="http://schemas.microsoft.com/office/drawing/2014/main" id="{6814AEDC-CE27-4108-A7C2-E6AD8AFD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536" y="2068986"/>
            <a:ext cx="5286610" cy="349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21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41AF521-5224-48DE-9598-0F242C71AF03}"/>
              </a:ext>
            </a:extLst>
          </p:cNvPr>
          <p:cNvSpPr txBox="1"/>
          <p:nvPr/>
        </p:nvSpPr>
        <p:spPr>
          <a:xfrm>
            <a:off x="270588" y="6434229"/>
            <a:ext cx="1170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Note: Cold days : &lt;60F, Hot days: &gt;80F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41F6D-7336-4C41-BB03-F0BACBA8E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657" y="2509476"/>
            <a:ext cx="1064218" cy="1064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021491-6C1F-47E1-B1D5-F52DC8DAE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613" y="2509476"/>
            <a:ext cx="1235732" cy="1235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EF644D-9267-4311-9C6F-AF36BDCFB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311" y="2394660"/>
            <a:ext cx="1140227" cy="11402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C743AE-0296-41B0-B219-1EC6DAEF0A7E}"/>
              </a:ext>
            </a:extLst>
          </p:cNvPr>
          <p:cNvSpPr txBox="1"/>
          <p:nvPr/>
        </p:nvSpPr>
        <p:spPr>
          <a:xfrm>
            <a:off x="531845" y="4278326"/>
            <a:ext cx="1483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% Drop in Rides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AF47CD-6AC4-4B87-9AB4-BDF95281F08C}"/>
              </a:ext>
            </a:extLst>
          </p:cNvPr>
          <p:cNvSpPr txBox="1"/>
          <p:nvPr/>
        </p:nvSpPr>
        <p:spPr>
          <a:xfrm>
            <a:off x="2662335" y="4232561"/>
            <a:ext cx="1483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3290C7"/>
                </a:solidFill>
              </a:rPr>
              <a:t>67%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442DBE-7B0B-4839-B4FD-95BC8D0EB30A}"/>
              </a:ext>
            </a:extLst>
          </p:cNvPr>
          <p:cNvSpPr txBox="1"/>
          <p:nvPr/>
        </p:nvSpPr>
        <p:spPr>
          <a:xfrm>
            <a:off x="5830078" y="4220724"/>
            <a:ext cx="1483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78932"/>
                </a:solidFill>
              </a:rPr>
              <a:t>36%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2BA557-5D01-4BA2-AFE1-37905B42C383}"/>
              </a:ext>
            </a:extLst>
          </p:cNvPr>
          <p:cNvSpPr txBox="1"/>
          <p:nvPr/>
        </p:nvSpPr>
        <p:spPr>
          <a:xfrm>
            <a:off x="8842311" y="4232560"/>
            <a:ext cx="1483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32C7A4"/>
                </a:solidFill>
              </a:rPr>
              <a:t>72%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DF100-42FF-4676-9530-DE441AA49A89}"/>
              </a:ext>
            </a:extLst>
          </p:cNvPr>
          <p:cNvSpPr txBox="1"/>
          <p:nvPr/>
        </p:nvSpPr>
        <p:spPr>
          <a:xfrm>
            <a:off x="2321504" y="1771182"/>
            <a:ext cx="2018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290C7"/>
                </a:solidFill>
              </a:rPr>
              <a:t>Rainy Days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E0C523-181C-43F6-8D97-07F532AA8BD9}"/>
              </a:ext>
            </a:extLst>
          </p:cNvPr>
          <p:cNvSpPr txBox="1"/>
          <p:nvPr/>
        </p:nvSpPr>
        <p:spPr>
          <a:xfrm>
            <a:off x="5330112" y="1771181"/>
            <a:ext cx="2104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78932"/>
                </a:solidFill>
              </a:rPr>
              <a:t>Hot Days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0AF6CD-220C-45D9-BED7-6C1535C7A1DB}"/>
              </a:ext>
            </a:extLst>
          </p:cNvPr>
          <p:cNvSpPr txBox="1"/>
          <p:nvPr/>
        </p:nvSpPr>
        <p:spPr>
          <a:xfrm>
            <a:off x="8473447" y="1771180"/>
            <a:ext cx="1877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2C7A4"/>
                </a:solidFill>
              </a:rPr>
              <a:t>Cold Days</a:t>
            </a:r>
            <a:endParaRPr lang="en-US" sz="3600" b="1" dirty="0">
              <a:solidFill>
                <a:srgbClr val="32C7A4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928B7B-8595-450D-B6DE-BF5A852EB725}"/>
              </a:ext>
            </a:extLst>
          </p:cNvPr>
          <p:cNvSpPr txBox="1"/>
          <p:nvPr/>
        </p:nvSpPr>
        <p:spPr>
          <a:xfrm>
            <a:off x="-1" y="-3"/>
            <a:ext cx="154471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Weather</a:t>
            </a:r>
          </a:p>
        </p:txBody>
      </p:sp>
      <p:pic>
        <p:nvPicPr>
          <p:cNvPr id="23" name="Graphic 22" descr="Lightning">
            <a:extLst>
              <a:ext uri="{FF2B5EF4-FFF2-40B4-BE49-F238E27FC236}">
                <a16:creationId xmlns:a16="http://schemas.microsoft.com/office/drawing/2014/main" id="{85744F44-1852-4872-B9D6-99F64066A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2795" y="-34890"/>
            <a:ext cx="461665" cy="4616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131E186-2E1B-45BD-8794-FBC5DAAE89C4}"/>
              </a:ext>
            </a:extLst>
          </p:cNvPr>
          <p:cNvSpPr txBox="1"/>
          <p:nvPr/>
        </p:nvSpPr>
        <p:spPr>
          <a:xfrm>
            <a:off x="270588" y="543425"/>
            <a:ext cx="11700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Impact of Weather on Bike Sharing</a:t>
            </a:r>
          </a:p>
        </p:txBody>
      </p:sp>
    </p:spTree>
    <p:extLst>
      <p:ext uri="{BB962C8B-B14F-4D97-AF65-F5344CB8AC3E}">
        <p14:creationId xmlns:p14="http://schemas.microsoft.com/office/powerpoint/2010/main" val="2912944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41AF521-5224-48DE-9598-0F242C71AF03}"/>
              </a:ext>
            </a:extLst>
          </p:cNvPr>
          <p:cNvSpPr txBox="1"/>
          <p:nvPr/>
        </p:nvSpPr>
        <p:spPr>
          <a:xfrm>
            <a:off x="270588" y="6434229"/>
            <a:ext cx="1170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Note: 24-hour Kiosk category has been dissolved since 2015</a:t>
            </a:r>
          </a:p>
        </p:txBody>
      </p:sp>
      <p:pic>
        <p:nvPicPr>
          <p:cNvPr id="9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9483EC1-7A21-4B88-9238-02DC7F022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5360" r="8674" b="1837"/>
          <a:stretch/>
        </p:blipFill>
        <p:spPr>
          <a:xfrm>
            <a:off x="270588" y="1478217"/>
            <a:ext cx="5626375" cy="2965141"/>
          </a:xfrm>
          <a:prstGeom prst="rect">
            <a:avLst/>
          </a:prstGeom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4595C25-3718-49D0-987F-AFB34EDE32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3" t="3736" r="7771" b="3463"/>
          <a:stretch/>
        </p:blipFill>
        <p:spPr>
          <a:xfrm>
            <a:off x="5896963" y="3925314"/>
            <a:ext cx="5286291" cy="27859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29C79C-2FA7-4447-85EB-B8BF8F0F96A1}"/>
              </a:ext>
            </a:extLst>
          </p:cNvPr>
          <p:cNvSpPr txBox="1"/>
          <p:nvPr/>
        </p:nvSpPr>
        <p:spPr>
          <a:xfrm>
            <a:off x="-1" y="-3"/>
            <a:ext cx="215727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Demographics</a:t>
            </a:r>
          </a:p>
        </p:txBody>
      </p:sp>
      <p:pic>
        <p:nvPicPr>
          <p:cNvPr id="17" name="Graphic 16" descr="Dance">
            <a:extLst>
              <a:ext uri="{FF2B5EF4-FFF2-40B4-BE49-F238E27FC236}">
                <a16:creationId xmlns:a16="http://schemas.microsoft.com/office/drawing/2014/main" id="{9B935CD3-97CD-413F-AAB9-A76310794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4776" y="0"/>
            <a:ext cx="369332" cy="3693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C251BA5-5B1B-4694-B074-AA000C07DCC3}"/>
              </a:ext>
            </a:extLst>
          </p:cNvPr>
          <p:cNvSpPr txBox="1"/>
          <p:nvPr/>
        </p:nvSpPr>
        <p:spPr>
          <a:xfrm>
            <a:off x="270588" y="543425"/>
            <a:ext cx="11700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Demographic Factor</a:t>
            </a:r>
          </a:p>
        </p:txBody>
      </p:sp>
      <p:pic>
        <p:nvPicPr>
          <p:cNvPr id="2052" name="Picture 4" descr="Image result for young person walking to work">
            <a:extLst>
              <a:ext uri="{FF2B5EF4-FFF2-40B4-BE49-F238E27FC236}">
                <a16:creationId xmlns:a16="http://schemas.microsoft.com/office/drawing/2014/main" id="{A86DD2F5-80AF-4662-94A5-B823400DC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572" y="1283765"/>
            <a:ext cx="4446934" cy="250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753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40136-7156-644E-A025-D81A2C9D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in General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69BA7-B6B7-AE40-BE89-0779573C9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Bike Borrow and Return on Google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9E490-049E-514B-BCAB-87FC731C93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5" t="18509" r="18272" b="11490"/>
          <a:stretch/>
        </p:blipFill>
        <p:spPr>
          <a:xfrm>
            <a:off x="2565080" y="1265250"/>
            <a:ext cx="7081838" cy="528777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099C83D-B7BF-0C4B-A296-5E3F30408516}"/>
              </a:ext>
            </a:extLst>
          </p:cNvPr>
          <p:cNvGrpSpPr/>
          <p:nvPr/>
        </p:nvGrpSpPr>
        <p:grpSpPr>
          <a:xfrm>
            <a:off x="9855200" y="2185644"/>
            <a:ext cx="1843980" cy="859053"/>
            <a:chOff x="10089831" y="1714157"/>
            <a:chExt cx="1843980" cy="85905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EBEA7CC-B20C-B74C-9EFA-0958F961343D}"/>
                </a:ext>
              </a:extLst>
            </p:cNvPr>
            <p:cNvSpPr/>
            <p:nvPr/>
          </p:nvSpPr>
          <p:spPr bwMode="auto">
            <a:xfrm>
              <a:off x="10089831" y="1747547"/>
              <a:ext cx="274320" cy="274320"/>
            </a:xfrm>
            <a:prstGeom prst="ellipse">
              <a:avLst/>
            </a:prstGeom>
            <a:solidFill>
              <a:srgbClr val="7030A0">
                <a:alpha val="73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789FC9C-09BA-C747-B68C-3A2375312F1A}"/>
                </a:ext>
              </a:extLst>
            </p:cNvPr>
            <p:cNvSpPr/>
            <p:nvPr/>
          </p:nvSpPr>
          <p:spPr bwMode="auto">
            <a:xfrm>
              <a:off x="10089831" y="2235295"/>
              <a:ext cx="274320" cy="274320"/>
            </a:xfrm>
            <a:prstGeom prst="ellipse">
              <a:avLst/>
            </a:prstGeom>
            <a:solidFill>
              <a:srgbClr val="CE0056">
                <a:alpha val="72941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C42CFA-83CB-E141-A76B-E88F5D54CED6}"/>
                </a:ext>
              </a:extLst>
            </p:cNvPr>
            <p:cNvSpPr txBox="1"/>
            <p:nvPr/>
          </p:nvSpPr>
          <p:spPr>
            <a:xfrm>
              <a:off x="10364151" y="171415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Borrow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F61D98-F19C-314E-8282-001230ED3B88}"/>
                </a:ext>
              </a:extLst>
            </p:cNvPr>
            <p:cNvSpPr txBox="1"/>
            <p:nvPr/>
          </p:nvSpPr>
          <p:spPr>
            <a:xfrm>
              <a:off x="10364151" y="2203878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Return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1900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40136-7156-644E-A025-D81A2C9D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Rush Hour Sunny 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69BA7-B6B7-AE40-BE89-0779573C9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Bike Borrow and Return on Google map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99C83D-B7BF-0C4B-A296-5E3F30408516}"/>
              </a:ext>
            </a:extLst>
          </p:cNvPr>
          <p:cNvGrpSpPr/>
          <p:nvPr/>
        </p:nvGrpSpPr>
        <p:grpSpPr>
          <a:xfrm>
            <a:off x="9855200" y="2214219"/>
            <a:ext cx="1843980" cy="859053"/>
            <a:chOff x="10089831" y="1714157"/>
            <a:chExt cx="1843980" cy="85905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EBEA7CC-B20C-B74C-9EFA-0958F961343D}"/>
                </a:ext>
              </a:extLst>
            </p:cNvPr>
            <p:cNvSpPr/>
            <p:nvPr/>
          </p:nvSpPr>
          <p:spPr bwMode="auto">
            <a:xfrm>
              <a:off x="10089831" y="1747547"/>
              <a:ext cx="274320" cy="274320"/>
            </a:xfrm>
            <a:prstGeom prst="ellipse">
              <a:avLst/>
            </a:prstGeom>
            <a:solidFill>
              <a:srgbClr val="7030A0">
                <a:alpha val="73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789FC9C-09BA-C747-B68C-3A2375312F1A}"/>
                </a:ext>
              </a:extLst>
            </p:cNvPr>
            <p:cNvSpPr/>
            <p:nvPr/>
          </p:nvSpPr>
          <p:spPr bwMode="auto">
            <a:xfrm>
              <a:off x="10089831" y="2235295"/>
              <a:ext cx="274320" cy="274320"/>
            </a:xfrm>
            <a:prstGeom prst="ellipse">
              <a:avLst/>
            </a:prstGeom>
            <a:solidFill>
              <a:srgbClr val="CE0056">
                <a:alpha val="72941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C42CFA-83CB-E141-A76B-E88F5D54CED6}"/>
                </a:ext>
              </a:extLst>
            </p:cNvPr>
            <p:cNvSpPr txBox="1"/>
            <p:nvPr/>
          </p:nvSpPr>
          <p:spPr>
            <a:xfrm>
              <a:off x="10364151" y="171415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Borrow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F61D98-F19C-314E-8282-001230ED3B88}"/>
                </a:ext>
              </a:extLst>
            </p:cNvPr>
            <p:cNvSpPr txBox="1"/>
            <p:nvPr/>
          </p:nvSpPr>
          <p:spPr>
            <a:xfrm>
              <a:off x="10364151" y="2203878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Return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3A5D5D6-FF05-B04B-BEC7-75BAC4F9DCE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" t="11448" r="12265"/>
          <a:stretch/>
        </p:blipFill>
        <p:spPr>
          <a:xfrm>
            <a:off x="2557272" y="1353462"/>
            <a:ext cx="7077456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62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40136-7156-644E-A025-D81A2C9D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Rush Hour Sunny 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69BA7-B6B7-AE40-BE89-0779573C9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Bike Borrow and Return on Google map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99C83D-B7BF-0C4B-A296-5E3F30408516}"/>
              </a:ext>
            </a:extLst>
          </p:cNvPr>
          <p:cNvGrpSpPr/>
          <p:nvPr/>
        </p:nvGrpSpPr>
        <p:grpSpPr>
          <a:xfrm>
            <a:off x="9855200" y="2214219"/>
            <a:ext cx="1843980" cy="859053"/>
            <a:chOff x="10089831" y="1714157"/>
            <a:chExt cx="1843980" cy="85905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EBEA7CC-B20C-B74C-9EFA-0958F961343D}"/>
                </a:ext>
              </a:extLst>
            </p:cNvPr>
            <p:cNvSpPr/>
            <p:nvPr/>
          </p:nvSpPr>
          <p:spPr bwMode="auto">
            <a:xfrm>
              <a:off x="10089831" y="1747547"/>
              <a:ext cx="274320" cy="274320"/>
            </a:xfrm>
            <a:prstGeom prst="ellipse">
              <a:avLst/>
            </a:prstGeom>
            <a:solidFill>
              <a:srgbClr val="7030A0">
                <a:alpha val="73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789FC9C-09BA-C747-B68C-3A2375312F1A}"/>
                </a:ext>
              </a:extLst>
            </p:cNvPr>
            <p:cNvSpPr/>
            <p:nvPr/>
          </p:nvSpPr>
          <p:spPr bwMode="auto">
            <a:xfrm>
              <a:off x="10089831" y="2235295"/>
              <a:ext cx="274320" cy="274320"/>
            </a:xfrm>
            <a:prstGeom prst="ellipse">
              <a:avLst/>
            </a:prstGeom>
            <a:solidFill>
              <a:srgbClr val="CE0056">
                <a:alpha val="72941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C42CFA-83CB-E141-A76B-E88F5D54CED6}"/>
                </a:ext>
              </a:extLst>
            </p:cNvPr>
            <p:cNvSpPr txBox="1"/>
            <p:nvPr/>
          </p:nvSpPr>
          <p:spPr>
            <a:xfrm>
              <a:off x="10364151" y="171415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Borrow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F61D98-F19C-314E-8282-001230ED3B88}"/>
                </a:ext>
              </a:extLst>
            </p:cNvPr>
            <p:cNvSpPr txBox="1"/>
            <p:nvPr/>
          </p:nvSpPr>
          <p:spPr>
            <a:xfrm>
              <a:off x="10364151" y="2203878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Return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5BEE4FA-B7CD-1747-91F8-92CD24D0EE6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" t="18277" r="25998" b="3959"/>
          <a:stretch/>
        </p:blipFill>
        <p:spPr>
          <a:xfrm>
            <a:off x="2557272" y="1299913"/>
            <a:ext cx="7077456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69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>
          <a:xfrm>
            <a:off x="11683999" y="6458500"/>
            <a:ext cx="508001" cy="366183"/>
          </a:xfrm>
        </p:spPr>
        <p:txBody>
          <a:bodyPr/>
          <a:lstStyle/>
          <a:p>
            <a:pPr defTabSz="1375467"/>
            <a:fld id="{C136B7D2-B98C-44FD-8D04-7EC62A564975}" type="slidenum">
              <a:rPr lang="en-US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pPr defTabSz="1375467"/>
              <a:t>2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  <a:latin typeface="Roboto Condensed"/>
            </a:endParaRPr>
          </a:p>
        </p:txBody>
      </p:sp>
      <p:grpSp>
        <p:nvGrpSpPr>
          <p:cNvPr id="2" name="Group 31"/>
          <p:cNvGrpSpPr/>
          <p:nvPr/>
        </p:nvGrpSpPr>
        <p:grpSpPr>
          <a:xfrm>
            <a:off x="2899385" y="2656078"/>
            <a:ext cx="1113972" cy="2176378"/>
            <a:chOff x="2477556" y="2740657"/>
            <a:chExt cx="835479" cy="1632283"/>
          </a:xfrm>
        </p:grpSpPr>
        <p:grpSp>
          <p:nvGrpSpPr>
            <p:cNvPr id="3" name="Group 225"/>
            <p:cNvGrpSpPr/>
            <p:nvPr/>
          </p:nvGrpSpPr>
          <p:grpSpPr>
            <a:xfrm>
              <a:off x="2477556" y="3537461"/>
              <a:ext cx="835479" cy="835479"/>
              <a:chOff x="864537" y="1822859"/>
              <a:chExt cx="971309" cy="971307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1867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chemeClr val="accent3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1867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</p:grpSp>
        <p:sp>
          <p:nvSpPr>
            <p:cNvPr id="34" name="Freeform 52"/>
            <p:cNvSpPr>
              <a:spLocks noEditPoints="1"/>
            </p:cNvSpPr>
            <p:nvPr/>
          </p:nvSpPr>
          <p:spPr bwMode="auto">
            <a:xfrm>
              <a:off x="2793619" y="2740657"/>
              <a:ext cx="386672" cy="416004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Roboto Condensed"/>
              </a:endParaRPr>
            </a:p>
          </p:txBody>
        </p:sp>
      </p:grpSp>
      <p:grpSp>
        <p:nvGrpSpPr>
          <p:cNvPr id="5" name="Group 225"/>
          <p:cNvGrpSpPr/>
          <p:nvPr/>
        </p:nvGrpSpPr>
        <p:grpSpPr>
          <a:xfrm>
            <a:off x="2899385" y="672401"/>
            <a:ext cx="1113972" cy="1113972"/>
            <a:chOff x="864537" y="1822859"/>
            <a:chExt cx="971309" cy="971307"/>
          </a:xfrm>
        </p:grpSpPr>
        <p:sp>
          <p:nvSpPr>
            <p:cNvPr id="41" name="Oval 40"/>
            <p:cNvSpPr/>
            <p:nvPr/>
          </p:nvSpPr>
          <p:spPr>
            <a:xfrm>
              <a:off x="932451" y="1890773"/>
              <a:ext cx="835480" cy="8354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1867" dirty="0">
                <a:solidFill>
                  <a:srgbClr val="FFFFFF"/>
                </a:solidFill>
                <a:latin typeface="Roboto Condensed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864537" y="1822859"/>
              <a:ext cx="971309" cy="971307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1867" dirty="0">
                <a:solidFill>
                  <a:srgbClr val="FFFFFF"/>
                </a:solidFill>
                <a:latin typeface="Roboto Condensed"/>
              </a:endParaRPr>
            </a:p>
          </p:txBody>
        </p:sp>
      </p:grpSp>
      <p:grpSp>
        <p:nvGrpSpPr>
          <p:cNvPr id="7" name="Group 225"/>
          <p:cNvGrpSpPr/>
          <p:nvPr/>
        </p:nvGrpSpPr>
        <p:grpSpPr>
          <a:xfrm>
            <a:off x="2899385" y="5241527"/>
            <a:ext cx="1113972" cy="1113972"/>
            <a:chOff x="864537" y="1822859"/>
            <a:chExt cx="971309" cy="971307"/>
          </a:xfrm>
        </p:grpSpPr>
        <p:sp>
          <p:nvSpPr>
            <p:cNvPr id="53" name="Oval 52"/>
            <p:cNvSpPr/>
            <p:nvPr/>
          </p:nvSpPr>
          <p:spPr>
            <a:xfrm>
              <a:off x="932451" y="1890773"/>
              <a:ext cx="835480" cy="83547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1867" dirty="0">
                <a:solidFill>
                  <a:srgbClr val="FFFFFF"/>
                </a:solidFill>
                <a:latin typeface="Roboto Condensed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864537" y="1822859"/>
              <a:ext cx="971309" cy="971307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1867" dirty="0">
                <a:solidFill>
                  <a:srgbClr val="FFFFFF"/>
                </a:solidFill>
                <a:latin typeface="Roboto Condensed"/>
              </a:endParaRPr>
            </a:p>
          </p:txBody>
        </p:sp>
      </p:grpSp>
      <p:grpSp>
        <p:nvGrpSpPr>
          <p:cNvPr id="8" name="Group 54"/>
          <p:cNvGrpSpPr/>
          <p:nvPr/>
        </p:nvGrpSpPr>
        <p:grpSpPr>
          <a:xfrm>
            <a:off x="2899385" y="2195441"/>
            <a:ext cx="1113972" cy="2297721"/>
            <a:chOff x="1810871" y="2768052"/>
            <a:chExt cx="835479" cy="1723291"/>
          </a:xfrm>
        </p:grpSpPr>
        <p:grpSp>
          <p:nvGrpSpPr>
            <p:cNvPr id="9" name="Group 225"/>
            <p:cNvGrpSpPr/>
            <p:nvPr/>
          </p:nvGrpSpPr>
          <p:grpSpPr>
            <a:xfrm>
              <a:off x="1810871" y="2768052"/>
              <a:ext cx="835479" cy="835479"/>
              <a:chOff x="864537" y="1822859"/>
              <a:chExt cx="971309" cy="971307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932451" y="1890774"/>
                <a:ext cx="835480" cy="83547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1867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1867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</p:grpSp>
        <p:sp>
          <p:nvSpPr>
            <p:cNvPr id="57" name="Freeform 178"/>
            <p:cNvSpPr>
              <a:spLocks noEditPoints="1"/>
            </p:cNvSpPr>
            <p:nvPr/>
          </p:nvSpPr>
          <p:spPr bwMode="auto">
            <a:xfrm>
              <a:off x="2026708" y="4174007"/>
              <a:ext cx="421340" cy="317336"/>
            </a:xfrm>
            <a:custGeom>
              <a:avLst/>
              <a:gdLst/>
              <a:ahLst/>
              <a:cxnLst>
                <a:cxn ang="0">
                  <a:pos x="158" y="119"/>
                </a:cxn>
                <a:cxn ang="0">
                  <a:pos x="0" y="119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108"/>
                </a:cxn>
                <a:cxn ang="0">
                  <a:pos x="158" y="108"/>
                </a:cxn>
                <a:cxn ang="0">
                  <a:pos x="158" y="119"/>
                </a:cxn>
                <a:cxn ang="0">
                  <a:pos x="50" y="99"/>
                </a:cxn>
                <a:cxn ang="0">
                  <a:pos x="29" y="99"/>
                </a:cxn>
                <a:cxn ang="0">
                  <a:pos x="29" y="60"/>
                </a:cxn>
                <a:cxn ang="0">
                  <a:pos x="50" y="60"/>
                </a:cxn>
                <a:cxn ang="0">
                  <a:pos x="50" y="99"/>
                </a:cxn>
                <a:cxn ang="0">
                  <a:pos x="78" y="99"/>
                </a:cxn>
                <a:cxn ang="0">
                  <a:pos x="59" y="99"/>
                </a:cxn>
                <a:cxn ang="0">
                  <a:pos x="59" y="19"/>
                </a:cxn>
                <a:cxn ang="0">
                  <a:pos x="78" y="19"/>
                </a:cxn>
                <a:cxn ang="0">
                  <a:pos x="78" y="99"/>
                </a:cxn>
                <a:cxn ang="0">
                  <a:pos x="109" y="99"/>
                </a:cxn>
                <a:cxn ang="0">
                  <a:pos x="89" y="99"/>
                </a:cxn>
                <a:cxn ang="0">
                  <a:pos x="89" y="39"/>
                </a:cxn>
                <a:cxn ang="0">
                  <a:pos x="109" y="39"/>
                </a:cxn>
                <a:cxn ang="0">
                  <a:pos x="109" y="99"/>
                </a:cxn>
                <a:cxn ang="0">
                  <a:pos x="139" y="99"/>
                </a:cxn>
                <a:cxn ang="0">
                  <a:pos x="119" y="99"/>
                </a:cxn>
                <a:cxn ang="0">
                  <a:pos x="119" y="11"/>
                </a:cxn>
                <a:cxn ang="0">
                  <a:pos x="139" y="11"/>
                </a:cxn>
                <a:cxn ang="0">
                  <a:pos x="139" y="99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Roboto Condensed"/>
              </a:endParaRPr>
            </a:p>
          </p:txBody>
        </p:sp>
      </p:grpSp>
      <p:sp>
        <p:nvSpPr>
          <p:cNvPr id="65" name="Oval 64"/>
          <p:cNvSpPr/>
          <p:nvPr/>
        </p:nvSpPr>
        <p:spPr>
          <a:xfrm>
            <a:off x="1770398" y="969695"/>
            <a:ext cx="508000" cy="508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 dirty="0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1770398" y="4021337"/>
            <a:ext cx="508000" cy="508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 dirty="0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1770398" y="2495516"/>
            <a:ext cx="508000" cy="508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 dirty="0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1770398" y="5547157"/>
            <a:ext cx="508000" cy="508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 dirty="0">
              <a:solidFill>
                <a:srgbClr val="FFFFFF"/>
              </a:solidFill>
              <a:latin typeface="Roboto Condensed"/>
            </a:endParaRPr>
          </a:p>
        </p:txBody>
      </p:sp>
      <p:cxnSp>
        <p:nvCxnSpPr>
          <p:cNvPr id="70" name="Straight Connector 22"/>
          <p:cNvCxnSpPr/>
          <p:nvPr/>
        </p:nvCxnSpPr>
        <p:spPr>
          <a:xfrm rot="10800000" flipH="1">
            <a:off x="2037369" y="1222372"/>
            <a:ext cx="807137" cy="3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rot="10800000" flipH="1">
            <a:off x="2037369" y="2747253"/>
            <a:ext cx="807137" cy="3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10800000" flipH="1">
            <a:off x="2037369" y="4272135"/>
            <a:ext cx="807137" cy="3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10800000" flipH="1">
            <a:off x="2037369" y="5797017"/>
            <a:ext cx="807137" cy="3"/>
          </a:xfrm>
          <a:prstGeom prst="line">
            <a:avLst/>
          </a:prstGeom>
          <a:ln w="19050">
            <a:solidFill>
              <a:schemeClr val="accent4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30"/>
          <p:cNvGrpSpPr/>
          <p:nvPr/>
        </p:nvGrpSpPr>
        <p:grpSpPr>
          <a:xfrm>
            <a:off x="4174931" y="1057271"/>
            <a:ext cx="2946400" cy="452184"/>
            <a:chOff x="1270277" y="1233504"/>
            <a:chExt cx="3048000" cy="339138"/>
          </a:xfrm>
        </p:grpSpPr>
        <p:sp>
          <p:nvSpPr>
            <p:cNvPr id="97" name="Text Placeholder 3"/>
            <p:cNvSpPr txBox="1">
              <a:spLocks/>
            </p:cNvSpPr>
            <p:nvPr/>
          </p:nvSpPr>
          <p:spPr>
            <a:xfrm>
              <a:off x="1270277" y="1233504"/>
              <a:ext cx="1106072" cy="230833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2000" dirty="0">
                  <a:solidFill>
                    <a:srgbClr val="237DB9"/>
                  </a:solidFill>
                  <a:latin typeface="Roboto Medium"/>
                </a:rPr>
                <a:t>Objective</a:t>
              </a:r>
            </a:p>
          </p:txBody>
        </p:sp>
        <p:sp>
          <p:nvSpPr>
            <p:cNvPr id="98" name="Text Placeholder 3"/>
            <p:cNvSpPr txBox="1">
              <a:spLocks/>
            </p:cNvSpPr>
            <p:nvPr/>
          </p:nvSpPr>
          <p:spPr>
            <a:xfrm>
              <a:off x="1270277" y="1418801"/>
              <a:ext cx="3048000" cy="1538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endParaRPr lang="en-US" sz="1333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  <a:cs typeface="+mj-cs"/>
              </a:endParaRPr>
            </a:p>
          </p:txBody>
        </p:sp>
      </p:grpSp>
      <p:grpSp>
        <p:nvGrpSpPr>
          <p:cNvPr id="11" name="Group 30"/>
          <p:cNvGrpSpPr/>
          <p:nvPr/>
        </p:nvGrpSpPr>
        <p:grpSpPr>
          <a:xfrm>
            <a:off x="4174931" y="2583791"/>
            <a:ext cx="2946400" cy="452184"/>
            <a:chOff x="1270277" y="1233504"/>
            <a:chExt cx="3048000" cy="339138"/>
          </a:xfrm>
        </p:grpSpPr>
        <p:sp>
          <p:nvSpPr>
            <p:cNvPr id="100" name="Text Placeholder 3"/>
            <p:cNvSpPr txBox="1">
              <a:spLocks/>
            </p:cNvSpPr>
            <p:nvPr/>
          </p:nvSpPr>
          <p:spPr>
            <a:xfrm>
              <a:off x="1270277" y="1233504"/>
              <a:ext cx="1135922" cy="230833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2000" dirty="0">
                  <a:solidFill>
                    <a:srgbClr val="15AA96"/>
                  </a:solidFill>
                  <a:latin typeface="Roboto Medium"/>
                </a:rPr>
                <a:t>Approach</a:t>
              </a:r>
            </a:p>
          </p:txBody>
        </p:sp>
        <p:sp>
          <p:nvSpPr>
            <p:cNvPr id="101" name="Text Placeholder 3"/>
            <p:cNvSpPr txBox="1">
              <a:spLocks/>
            </p:cNvSpPr>
            <p:nvPr/>
          </p:nvSpPr>
          <p:spPr>
            <a:xfrm>
              <a:off x="1270277" y="1418801"/>
              <a:ext cx="3048000" cy="1538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262626">
                      <a:lumMod val="50000"/>
                      <a:lumOff val="50000"/>
                    </a:srgbClr>
                  </a:solidFill>
                  <a:latin typeface="Roboto Condensed"/>
                  <a:cs typeface="+mj-cs"/>
                </a:rPr>
                <a:t>.</a:t>
              </a:r>
            </a:p>
          </p:txBody>
        </p:sp>
      </p:grpSp>
      <p:grpSp>
        <p:nvGrpSpPr>
          <p:cNvPr id="12" name="Group 30"/>
          <p:cNvGrpSpPr/>
          <p:nvPr/>
        </p:nvGrpSpPr>
        <p:grpSpPr>
          <a:xfrm>
            <a:off x="4174930" y="4070046"/>
            <a:ext cx="1113972" cy="848121"/>
            <a:chOff x="1242149" y="1026386"/>
            <a:chExt cx="3076128" cy="784830"/>
          </a:xfrm>
        </p:grpSpPr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1242149" y="1026386"/>
              <a:ext cx="620196" cy="784830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2000" dirty="0">
                  <a:solidFill>
                    <a:srgbClr val="9BB955"/>
                  </a:solidFill>
                  <a:latin typeface="Roboto Medium"/>
                </a:rPr>
                <a:t>EDA </a:t>
              </a:r>
            </a:p>
            <a:p>
              <a:pPr algn="l" defTabSz="1219170">
                <a:spcBef>
                  <a:spcPct val="20000"/>
                </a:spcBef>
                <a:defRPr/>
              </a:pPr>
              <a:r>
                <a:rPr lang="en-US" sz="2000" dirty="0">
                  <a:solidFill>
                    <a:srgbClr val="9BB955"/>
                  </a:solidFill>
                  <a:latin typeface="Roboto Medium"/>
                </a:rPr>
                <a:t> </a:t>
              </a:r>
            </a:p>
            <a:p>
              <a:pPr algn="l" defTabSz="1219170">
                <a:spcBef>
                  <a:spcPct val="20000"/>
                </a:spcBef>
                <a:defRPr/>
              </a:pPr>
              <a:endParaRPr lang="en-US" sz="2000" dirty="0">
                <a:solidFill>
                  <a:srgbClr val="9BB955"/>
                </a:solidFill>
                <a:latin typeface="Roboto Medium"/>
              </a:endParaRPr>
            </a:p>
          </p:txBody>
        </p:sp>
        <p:sp>
          <p:nvSpPr>
            <p:cNvPr id="104" name="Text Placeholder 3"/>
            <p:cNvSpPr txBox="1">
              <a:spLocks/>
            </p:cNvSpPr>
            <p:nvPr/>
          </p:nvSpPr>
          <p:spPr>
            <a:xfrm>
              <a:off x="1270277" y="1418801"/>
              <a:ext cx="3048000" cy="1538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262626">
                      <a:lumMod val="50000"/>
                      <a:lumOff val="50000"/>
                    </a:srgbClr>
                  </a:solidFill>
                  <a:latin typeface="Roboto Condensed"/>
                  <a:cs typeface="+mj-cs"/>
                </a:rPr>
                <a:t>.</a:t>
              </a:r>
            </a:p>
          </p:txBody>
        </p:sp>
      </p:grpSp>
      <p:grpSp>
        <p:nvGrpSpPr>
          <p:cNvPr id="13" name="Group 30"/>
          <p:cNvGrpSpPr/>
          <p:nvPr/>
        </p:nvGrpSpPr>
        <p:grpSpPr>
          <a:xfrm>
            <a:off x="4151293" y="5661383"/>
            <a:ext cx="2993675" cy="361516"/>
            <a:chOff x="1221372" y="1301505"/>
            <a:chExt cx="3096905" cy="271137"/>
          </a:xfrm>
        </p:grpSpPr>
        <p:sp>
          <p:nvSpPr>
            <p:cNvPr id="106" name="Text Placeholder 3"/>
            <p:cNvSpPr txBox="1">
              <a:spLocks/>
            </p:cNvSpPr>
            <p:nvPr/>
          </p:nvSpPr>
          <p:spPr>
            <a:xfrm>
              <a:off x="1221372" y="1301505"/>
              <a:ext cx="913712" cy="230833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2000" dirty="0">
                  <a:solidFill>
                    <a:srgbClr val="F19B14"/>
                  </a:solidFill>
                  <a:latin typeface="Roboto Medium"/>
                </a:rPr>
                <a:t>Insights</a:t>
              </a:r>
              <a:endParaRPr lang="en-US" sz="1600" dirty="0">
                <a:solidFill>
                  <a:srgbClr val="F19B14"/>
                </a:solidFill>
                <a:latin typeface="Roboto Medium"/>
              </a:endParaRPr>
            </a:p>
          </p:txBody>
        </p:sp>
        <p:sp>
          <p:nvSpPr>
            <p:cNvPr id="107" name="Text Placeholder 3"/>
            <p:cNvSpPr txBox="1">
              <a:spLocks/>
            </p:cNvSpPr>
            <p:nvPr/>
          </p:nvSpPr>
          <p:spPr>
            <a:xfrm>
              <a:off x="1270277" y="1418801"/>
              <a:ext cx="3048000" cy="1538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endParaRPr lang="en-US" sz="1333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  <a:cs typeface="+mj-cs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699DB63-C84B-44A6-AA21-042D5347A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321" y="908511"/>
            <a:ext cx="600944" cy="6009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D6DE44-3BF1-41BD-957A-56DDA3B34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228" y="2464378"/>
            <a:ext cx="599599" cy="5995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79A4843-0B89-49C6-8967-6B2E464293E9}"/>
              </a:ext>
            </a:extLst>
          </p:cNvPr>
          <p:cNvSpPr txBox="1"/>
          <p:nvPr/>
        </p:nvSpPr>
        <p:spPr>
          <a:xfrm>
            <a:off x="1823116" y="916595"/>
            <a:ext cx="494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FontAwesome" pitchFamily="2" charset="0"/>
              </a:rPr>
              <a:t>1</a:t>
            </a:r>
            <a:endParaRPr lang="en-US" sz="2000" b="1" dirty="0">
              <a:solidFill>
                <a:schemeClr val="accent1"/>
              </a:solidFill>
              <a:latin typeface="FontAwesome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54CF1A3-0BC5-4FAC-A8E5-4155012CC1D6}"/>
              </a:ext>
            </a:extLst>
          </p:cNvPr>
          <p:cNvSpPr txBox="1"/>
          <p:nvPr/>
        </p:nvSpPr>
        <p:spPr>
          <a:xfrm>
            <a:off x="1837331" y="2435054"/>
            <a:ext cx="494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07F71"/>
                </a:solidFill>
                <a:latin typeface="FontAwesome" pitchFamily="2" charset="0"/>
              </a:rPr>
              <a:t>2</a:t>
            </a:r>
            <a:endParaRPr lang="en-US" sz="2000" b="1" dirty="0">
              <a:solidFill>
                <a:srgbClr val="107F71"/>
              </a:solidFill>
              <a:latin typeface="FontAwesome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2F4C05-4EE4-4EE2-AE43-3BBC4B691F60}"/>
              </a:ext>
            </a:extLst>
          </p:cNvPr>
          <p:cNvSpPr txBox="1"/>
          <p:nvPr/>
        </p:nvSpPr>
        <p:spPr>
          <a:xfrm>
            <a:off x="1835131" y="3959931"/>
            <a:ext cx="494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68F3B"/>
                </a:solidFill>
                <a:latin typeface="FontAwesome" pitchFamily="2" charset="0"/>
              </a:rPr>
              <a:t>3</a:t>
            </a:r>
            <a:endParaRPr lang="en-US" sz="2000" b="1" dirty="0">
              <a:solidFill>
                <a:srgbClr val="768F3B"/>
              </a:solidFill>
              <a:latin typeface="FontAwesome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6031A1-96C4-467E-ABD0-9071B37F9AF7}"/>
              </a:ext>
            </a:extLst>
          </p:cNvPr>
          <p:cNvSpPr txBox="1"/>
          <p:nvPr/>
        </p:nvSpPr>
        <p:spPr>
          <a:xfrm>
            <a:off x="1829036" y="5484808"/>
            <a:ext cx="494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B9750B"/>
                </a:solidFill>
                <a:latin typeface="FontAwesome" pitchFamily="2" charset="0"/>
              </a:rPr>
              <a:t>4</a:t>
            </a:r>
            <a:endParaRPr lang="en-US" sz="2000" b="1" dirty="0">
              <a:solidFill>
                <a:srgbClr val="B9750B"/>
              </a:solidFill>
              <a:latin typeface="FontAwesome" pitchFamily="2" charset="0"/>
            </a:endParaRPr>
          </a:p>
        </p:txBody>
      </p:sp>
      <p:pic>
        <p:nvPicPr>
          <p:cNvPr id="1026" name="Picture 2" descr="Image result for austin traffic">
            <a:extLst>
              <a:ext uri="{FF2B5EF4-FFF2-40B4-BE49-F238E27FC236}">
                <a16:creationId xmlns:a16="http://schemas.microsoft.com/office/drawing/2014/main" id="{2C2220CD-3294-463B-98FD-72872480F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768" y="1304334"/>
            <a:ext cx="6231790" cy="415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F7B62B0C-4F83-4C31-8F50-026E29FBFC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2054" y="5379091"/>
            <a:ext cx="835852" cy="8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48854"/>
      </p:ext>
    </p:extLst>
  </p:cSld>
  <p:clrMapOvr>
    <a:masterClrMapping/>
  </p:clrMapOvr>
  <p:transition spd="med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CEA39-95E6-4D86-B01A-B73C0CB0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FDC9BA-C059-4DB1-AD03-19ED4DAD59E7}"/>
              </a:ext>
            </a:extLst>
          </p:cNvPr>
          <p:cNvSpPr txBox="1"/>
          <p:nvPr/>
        </p:nvSpPr>
        <p:spPr>
          <a:xfrm>
            <a:off x="1310799" y="4512496"/>
            <a:ext cx="181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Outcomes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B9F03E-C97F-4B9A-8D62-EFF49A4C589C}"/>
              </a:ext>
            </a:extLst>
          </p:cNvPr>
          <p:cNvSpPr txBox="1"/>
          <p:nvPr/>
        </p:nvSpPr>
        <p:spPr>
          <a:xfrm>
            <a:off x="706193" y="1193836"/>
            <a:ext cx="181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Objective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D3145A-18E7-4CBB-9A13-9CB42448D3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8899164"/>
              </p:ext>
            </p:extLst>
          </p:nvPr>
        </p:nvGraphicFramePr>
        <p:xfrm>
          <a:off x="359964" y="120694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E116BCB-88EC-48CD-A241-1F86BD2142C9}"/>
              </a:ext>
            </a:extLst>
          </p:cNvPr>
          <p:cNvSpPr txBox="1"/>
          <p:nvPr/>
        </p:nvSpPr>
        <p:spPr>
          <a:xfrm>
            <a:off x="706193" y="408016"/>
            <a:ext cx="10779614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Objectives &amp; Hopeful Outcomes</a:t>
            </a:r>
          </a:p>
        </p:txBody>
      </p:sp>
      <p:pic>
        <p:nvPicPr>
          <p:cNvPr id="5126" name="Picture 6" descr="Image result for bicycle in austin">
            <a:extLst>
              <a:ext uri="{FF2B5EF4-FFF2-40B4-BE49-F238E27FC236}">
                <a16:creationId xmlns:a16="http://schemas.microsoft.com/office/drawing/2014/main" id="{FC6F3679-7F56-4047-A4F2-E14F02BD9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942" y="142466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lated image">
            <a:extLst>
              <a:ext uri="{FF2B5EF4-FFF2-40B4-BE49-F238E27FC236}">
                <a16:creationId xmlns:a16="http://schemas.microsoft.com/office/drawing/2014/main" id="{7CA71FA0-CA9A-4D1E-9C67-5B43C53D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957" y="4714045"/>
            <a:ext cx="2656850" cy="177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24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5"/>
          <p:cNvGrpSpPr/>
          <p:nvPr/>
        </p:nvGrpSpPr>
        <p:grpSpPr>
          <a:xfrm>
            <a:off x="210643" y="3209764"/>
            <a:ext cx="2038035" cy="2589719"/>
            <a:chOff x="793061" y="2154807"/>
            <a:chExt cx="1793081" cy="2210049"/>
          </a:xfrm>
        </p:grpSpPr>
        <p:sp>
          <p:nvSpPr>
            <p:cNvPr id="44" name="Round Same Side Corner Rectangle 43"/>
            <p:cNvSpPr/>
            <p:nvPr/>
          </p:nvSpPr>
          <p:spPr>
            <a:xfrm flipV="1">
              <a:off x="793061" y="2154807"/>
              <a:ext cx="1793081" cy="2210049"/>
            </a:xfrm>
            <a:prstGeom prst="round2SameRect">
              <a:avLst>
                <a:gd name="adj1" fmla="val 8813"/>
                <a:gd name="adj2" fmla="val 0"/>
              </a:avLst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133" dirty="0">
                <a:solidFill>
                  <a:srgbClr val="FFFFFF"/>
                </a:solidFill>
                <a:latin typeface="Roboto Condensed"/>
              </a:endParaRPr>
            </a:p>
          </p:txBody>
        </p:sp>
        <p:sp>
          <p:nvSpPr>
            <p:cNvPr id="42" name="Round Same Side Corner Rectangle 41"/>
            <p:cNvSpPr/>
            <p:nvPr/>
          </p:nvSpPr>
          <p:spPr>
            <a:xfrm flipV="1">
              <a:off x="793061" y="2154808"/>
              <a:ext cx="1793081" cy="2169539"/>
            </a:xfrm>
            <a:prstGeom prst="round2SameRect">
              <a:avLst>
                <a:gd name="adj1" fmla="val 8813"/>
                <a:gd name="adj2" fmla="val 0"/>
              </a:avLst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133" dirty="0">
                <a:solidFill>
                  <a:srgbClr val="FFFFFF"/>
                </a:solidFill>
                <a:latin typeface="Roboto Condensed"/>
              </a:endParaRPr>
            </a:p>
          </p:txBody>
        </p:sp>
      </p:grpSp>
      <p:sp>
        <p:nvSpPr>
          <p:cNvPr id="47" name="Text Placeholder 3"/>
          <p:cNvSpPr txBox="1">
            <a:spLocks/>
          </p:cNvSpPr>
          <p:nvPr/>
        </p:nvSpPr>
        <p:spPr>
          <a:xfrm>
            <a:off x="363564" y="4064259"/>
            <a:ext cx="1732194" cy="2051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285750" indent="-285750" algn="l" defTabSz="121917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sz="1333" dirty="0">
              <a:solidFill>
                <a:schemeClr val="tx1"/>
              </a:solidFill>
              <a:latin typeface="Roboto Condensed"/>
            </a:endParaRP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5467"/>
            <a:fld id="{C136B7D2-B98C-44FD-8D04-7EC62A564975}" type="slidenum">
              <a:rPr lang="en-US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pPr defTabSz="1375467"/>
              <a:t>4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  <a:latin typeface="Roboto Condensed"/>
            </a:endParaRPr>
          </a:p>
        </p:txBody>
      </p:sp>
      <p:grpSp>
        <p:nvGrpSpPr>
          <p:cNvPr id="5" name="Group 49"/>
          <p:cNvGrpSpPr/>
          <p:nvPr/>
        </p:nvGrpSpPr>
        <p:grpSpPr>
          <a:xfrm rot="16200000" flipH="1" flipV="1">
            <a:off x="455537" y="2138878"/>
            <a:ext cx="1602872" cy="2038035"/>
            <a:chOff x="7162801" y="1192656"/>
            <a:chExt cx="1318260" cy="1628775"/>
          </a:xfrm>
        </p:grpSpPr>
        <p:sp>
          <p:nvSpPr>
            <p:cNvPr id="25" name="Rectangle 24"/>
            <p:cNvSpPr/>
            <p:nvPr/>
          </p:nvSpPr>
          <p:spPr>
            <a:xfrm>
              <a:off x="7162801" y="1192656"/>
              <a:ext cx="1219200" cy="1628775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133" dirty="0">
                <a:solidFill>
                  <a:srgbClr val="FFFFFF"/>
                </a:solidFill>
                <a:latin typeface="Roboto Condensed"/>
              </a:endParaRPr>
            </a:p>
          </p:txBody>
        </p:sp>
        <p:sp>
          <p:nvSpPr>
            <p:cNvPr id="26" name="Rectangle 8"/>
            <p:cNvSpPr/>
            <p:nvPr/>
          </p:nvSpPr>
          <p:spPr>
            <a:xfrm>
              <a:off x="7261861" y="1192656"/>
              <a:ext cx="1219200" cy="1628775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133" dirty="0">
                <a:solidFill>
                  <a:srgbClr val="FFFFFF"/>
                </a:solidFill>
                <a:latin typeface="Roboto Condensed"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802421" y="3256784"/>
            <a:ext cx="854400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 defTabSz="1375467"/>
            <a:r>
              <a:rPr lang="en-US" sz="1600" b="1" dirty="0">
                <a:solidFill>
                  <a:srgbClr val="FFFFFF"/>
                </a:solidFill>
              </a:rPr>
              <a:t>Location</a:t>
            </a:r>
          </a:p>
        </p:txBody>
      </p:sp>
      <p:grpSp>
        <p:nvGrpSpPr>
          <p:cNvPr id="8" name="Group 45"/>
          <p:cNvGrpSpPr/>
          <p:nvPr/>
        </p:nvGrpSpPr>
        <p:grpSpPr>
          <a:xfrm>
            <a:off x="2718346" y="3219200"/>
            <a:ext cx="2039112" cy="2589719"/>
            <a:chOff x="793061" y="2154807"/>
            <a:chExt cx="1793081" cy="2210049"/>
          </a:xfrm>
        </p:grpSpPr>
        <p:sp>
          <p:nvSpPr>
            <p:cNvPr id="78" name="Round Same Side Corner Rectangle 77"/>
            <p:cNvSpPr/>
            <p:nvPr/>
          </p:nvSpPr>
          <p:spPr>
            <a:xfrm flipV="1">
              <a:off x="793061" y="2154807"/>
              <a:ext cx="1793081" cy="2210049"/>
            </a:xfrm>
            <a:prstGeom prst="round2SameRect">
              <a:avLst>
                <a:gd name="adj1" fmla="val 8813"/>
                <a:gd name="adj2" fmla="val 0"/>
              </a:avLst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133" dirty="0">
                <a:solidFill>
                  <a:srgbClr val="FFFFFF"/>
                </a:solidFill>
                <a:latin typeface="Roboto Condensed"/>
              </a:endParaRPr>
            </a:p>
          </p:txBody>
        </p:sp>
        <p:sp>
          <p:nvSpPr>
            <p:cNvPr id="79" name="Round Same Side Corner Rectangle 78"/>
            <p:cNvSpPr/>
            <p:nvPr/>
          </p:nvSpPr>
          <p:spPr>
            <a:xfrm flipV="1">
              <a:off x="793061" y="2154808"/>
              <a:ext cx="1793081" cy="2169539"/>
            </a:xfrm>
            <a:prstGeom prst="round2SameRect">
              <a:avLst>
                <a:gd name="adj1" fmla="val 8813"/>
                <a:gd name="adj2" fmla="val 0"/>
              </a:avLst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133" dirty="0">
                <a:solidFill>
                  <a:srgbClr val="FFFFFF"/>
                </a:solidFill>
                <a:latin typeface="Roboto Condensed"/>
              </a:endParaRPr>
            </a:p>
          </p:txBody>
        </p:sp>
      </p:grpSp>
      <p:sp>
        <p:nvSpPr>
          <p:cNvPr id="77" name="Text Placeholder 3"/>
          <p:cNvSpPr txBox="1">
            <a:spLocks/>
          </p:cNvSpPr>
          <p:nvPr/>
        </p:nvSpPr>
        <p:spPr>
          <a:xfrm>
            <a:off x="2869786" y="4213839"/>
            <a:ext cx="1733109" cy="110767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285750" indent="-285750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1333" baseline="0">
                <a:latin typeface="Roboto Condensed"/>
                <a:cs typeface="+mj-cs"/>
              </a:defRPr>
            </a:lvl1pPr>
            <a:lvl2pPr indent="0">
              <a:buNone/>
              <a:defRPr sz="1200"/>
            </a:lvl2pPr>
            <a:lvl3pPr indent="0">
              <a:buNone/>
              <a:defRPr sz="1000"/>
            </a:lvl3pPr>
            <a:lvl4pPr indent="0">
              <a:buNone/>
              <a:defRPr sz="900"/>
            </a:lvl4pPr>
            <a:lvl5pPr indent="0">
              <a:buNone/>
              <a:defRPr sz="900"/>
            </a:lvl5pPr>
            <a:lvl6pPr indent="0">
              <a:buNone/>
              <a:defRPr sz="900"/>
            </a:lvl6pPr>
            <a:lvl7pPr indent="0">
              <a:buNone/>
              <a:defRPr sz="900"/>
            </a:lvl7pPr>
            <a:lvl8pPr indent="0">
              <a:buNone/>
              <a:defRPr sz="900"/>
            </a:lvl8pPr>
            <a:lvl9pPr indent="0">
              <a:buNone/>
              <a:defRPr sz="900"/>
            </a:lvl9pPr>
          </a:lstStyle>
          <a:p>
            <a:pPr>
              <a:defRPr/>
            </a:pPr>
            <a:r>
              <a:rPr lang="en-US" dirty="0"/>
              <a:t>Identify Type of Bike Share User</a:t>
            </a:r>
          </a:p>
          <a:p>
            <a:pPr>
              <a:defRPr/>
            </a:pPr>
            <a:r>
              <a:rPr lang="en-US" dirty="0"/>
              <a:t>Local30 / Local 365 Programs</a:t>
            </a:r>
          </a:p>
          <a:p>
            <a:endParaRPr lang="en-US" dirty="0"/>
          </a:p>
        </p:txBody>
      </p:sp>
      <p:grpSp>
        <p:nvGrpSpPr>
          <p:cNvPr id="9" name="Group 146"/>
          <p:cNvGrpSpPr/>
          <p:nvPr/>
        </p:nvGrpSpPr>
        <p:grpSpPr>
          <a:xfrm>
            <a:off x="5227124" y="3229165"/>
            <a:ext cx="2039112" cy="2589719"/>
            <a:chOff x="4589832" y="2718831"/>
            <a:chExt cx="1793081" cy="1942289"/>
          </a:xfrm>
        </p:grpSpPr>
        <p:grpSp>
          <p:nvGrpSpPr>
            <p:cNvPr id="10" name="Group 45"/>
            <p:cNvGrpSpPr/>
            <p:nvPr/>
          </p:nvGrpSpPr>
          <p:grpSpPr>
            <a:xfrm>
              <a:off x="4589832" y="2718831"/>
              <a:ext cx="1793081" cy="1942289"/>
              <a:chOff x="793061" y="2154807"/>
              <a:chExt cx="1793081" cy="2210049"/>
            </a:xfrm>
          </p:grpSpPr>
          <p:sp>
            <p:nvSpPr>
              <p:cNvPr id="98" name="Round Same Side Corner Rectangle 97"/>
              <p:cNvSpPr/>
              <p:nvPr/>
            </p:nvSpPr>
            <p:spPr>
              <a:xfrm flipV="1">
                <a:off x="793061" y="2154807"/>
                <a:ext cx="1793081" cy="2210049"/>
              </a:xfrm>
              <a:prstGeom prst="round2SameRect">
                <a:avLst>
                  <a:gd name="adj1" fmla="val 8813"/>
                  <a:gd name="adj2" fmla="val 0"/>
                </a:avLst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133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  <p:sp>
            <p:nvSpPr>
              <p:cNvPr id="99" name="Round Same Side Corner Rectangle 98"/>
              <p:cNvSpPr/>
              <p:nvPr/>
            </p:nvSpPr>
            <p:spPr>
              <a:xfrm flipV="1">
                <a:off x="793061" y="2154808"/>
                <a:ext cx="1793081" cy="2169539"/>
              </a:xfrm>
              <a:prstGeom prst="round2SameRect">
                <a:avLst>
                  <a:gd name="adj1" fmla="val 8813"/>
                  <a:gd name="adj2" fmla="val 0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133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</p:grpSp>
        <p:sp>
          <p:nvSpPr>
            <p:cNvPr id="97" name="Text Placeholder 3"/>
            <p:cNvSpPr txBox="1">
              <a:spLocks/>
            </p:cNvSpPr>
            <p:nvPr/>
          </p:nvSpPr>
          <p:spPr>
            <a:xfrm>
              <a:off x="4724373" y="3359702"/>
              <a:ext cx="1523999" cy="1538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endParaRPr lang="en-US" sz="1333" dirty="0">
                <a:solidFill>
                  <a:srgbClr val="262626">
                    <a:lumMod val="75000"/>
                    <a:lumOff val="25000"/>
                  </a:srgbClr>
                </a:solidFill>
                <a:latin typeface="Roboto Condensed"/>
              </a:endParaRPr>
            </a:p>
          </p:txBody>
        </p:sp>
      </p:grpSp>
      <p:grpSp>
        <p:nvGrpSpPr>
          <p:cNvPr id="11" name="Group 147"/>
          <p:cNvGrpSpPr/>
          <p:nvPr/>
        </p:nvGrpSpPr>
        <p:grpSpPr>
          <a:xfrm>
            <a:off x="7729481" y="3256784"/>
            <a:ext cx="2045533" cy="2589719"/>
            <a:chOff x="6623754" y="2718831"/>
            <a:chExt cx="1798727" cy="1942289"/>
          </a:xfrm>
        </p:grpSpPr>
        <p:grpSp>
          <p:nvGrpSpPr>
            <p:cNvPr id="12" name="Group 45"/>
            <p:cNvGrpSpPr/>
            <p:nvPr/>
          </p:nvGrpSpPr>
          <p:grpSpPr>
            <a:xfrm>
              <a:off x="6623754" y="2718831"/>
              <a:ext cx="1798727" cy="1942289"/>
              <a:chOff x="787415" y="2154807"/>
              <a:chExt cx="1798727" cy="2210049"/>
            </a:xfrm>
          </p:grpSpPr>
          <p:sp>
            <p:nvSpPr>
              <p:cNvPr id="118" name="Round Same Side Corner Rectangle 117"/>
              <p:cNvSpPr/>
              <p:nvPr/>
            </p:nvSpPr>
            <p:spPr>
              <a:xfrm flipV="1">
                <a:off x="793061" y="2154807"/>
                <a:ext cx="1793081" cy="2210049"/>
              </a:xfrm>
              <a:prstGeom prst="round2SameRect">
                <a:avLst>
                  <a:gd name="adj1" fmla="val 8813"/>
                  <a:gd name="adj2" fmla="val 0"/>
                </a:avLst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133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  <p:sp>
            <p:nvSpPr>
              <p:cNvPr id="119" name="Round Same Side Corner Rectangle 118"/>
              <p:cNvSpPr/>
              <p:nvPr/>
            </p:nvSpPr>
            <p:spPr>
              <a:xfrm flipV="1">
                <a:off x="787415" y="2154808"/>
                <a:ext cx="1793081" cy="2169539"/>
              </a:xfrm>
              <a:prstGeom prst="round2SameRect">
                <a:avLst>
                  <a:gd name="adj1" fmla="val 8813"/>
                  <a:gd name="adj2" fmla="val 0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133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</p:grpSp>
        <p:sp>
          <p:nvSpPr>
            <p:cNvPr id="117" name="Text Placeholder 3"/>
            <p:cNvSpPr txBox="1">
              <a:spLocks/>
            </p:cNvSpPr>
            <p:nvPr/>
          </p:nvSpPr>
          <p:spPr>
            <a:xfrm>
              <a:off x="6742072" y="3432785"/>
              <a:ext cx="1556441" cy="83075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285750" indent="-285750" algn="l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333" dirty="0">
                  <a:solidFill>
                    <a:schemeClr val="tx1"/>
                  </a:solidFill>
                  <a:latin typeface="Roboto Condensed"/>
                  <a:cs typeface="+mj-cs"/>
                </a:rPr>
                <a:t>‘Too Hot’ &amp; ‘Too Cold’ Temperatures</a:t>
              </a:r>
            </a:p>
            <a:p>
              <a:pPr marL="285750" indent="-285750" algn="l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333" dirty="0">
                  <a:solidFill>
                    <a:schemeClr val="tx1"/>
                  </a:solidFill>
                  <a:latin typeface="Roboto Condensed"/>
                  <a:cs typeface="+mj-cs"/>
                </a:rPr>
                <a:t>Impact of a Rainy Day on Demand</a:t>
              </a:r>
            </a:p>
            <a:p>
              <a:pPr marL="285750" indent="-285750" algn="l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endParaRPr lang="en-US" sz="1333" dirty="0">
                <a:solidFill>
                  <a:schemeClr val="tx1"/>
                </a:solidFill>
                <a:latin typeface="Roboto Condensed"/>
                <a:cs typeface="+mj-cs"/>
              </a:endParaRPr>
            </a:p>
          </p:txBody>
        </p:sp>
      </p:grpSp>
      <p:grpSp>
        <p:nvGrpSpPr>
          <p:cNvPr id="14" name="Group 49"/>
          <p:cNvGrpSpPr/>
          <p:nvPr/>
        </p:nvGrpSpPr>
        <p:grpSpPr>
          <a:xfrm rot="16200000" flipH="1" flipV="1">
            <a:off x="2936465" y="2128374"/>
            <a:ext cx="1602872" cy="2039112"/>
            <a:chOff x="7162800" y="1192655"/>
            <a:chExt cx="1318260" cy="1628775"/>
          </a:xfrm>
        </p:grpSpPr>
        <p:sp>
          <p:nvSpPr>
            <p:cNvPr id="81" name="Rectangle 24"/>
            <p:cNvSpPr/>
            <p:nvPr/>
          </p:nvSpPr>
          <p:spPr>
            <a:xfrm>
              <a:off x="7162800" y="1192655"/>
              <a:ext cx="1219200" cy="1628775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133" dirty="0">
                <a:solidFill>
                  <a:srgbClr val="FFFFFF"/>
                </a:solidFill>
                <a:latin typeface="Roboto Condensed"/>
              </a:endParaRPr>
            </a:p>
          </p:txBody>
        </p:sp>
        <p:sp>
          <p:nvSpPr>
            <p:cNvPr id="82" name="Rectangle 8"/>
            <p:cNvSpPr/>
            <p:nvPr/>
          </p:nvSpPr>
          <p:spPr>
            <a:xfrm>
              <a:off x="7261860" y="1192655"/>
              <a:ext cx="1219200" cy="1628775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133" dirty="0">
                <a:solidFill>
                  <a:srgbClr val="FFFFFF"/>
                </a:solidFill>
                <a:latin typeface="Roboto Condensed"/>
              </a:endParaRPr>
            </a:p>
          </p:txBody>
        </p:sp>
      </p:grpSp>
      <p:sp>
        <p:nvSpPr>
          <p:cNvPr id="101" name="Rectangle 24"/>
          <p:cNvSpPr/>
          <p:nvPr/>
        </p:nvSpPr>
        <p:spPr>
          <a:xfrm rot="16200000" flipH="1" flipV="1">
            <a:off x="5505467" y="2078115"/>
            <a:ext cx="1482425" cy="2039112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133" dirty="0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102" name="Rectangle 8"/>
          <p:cNvSpPr/>
          <p:nvPr/>
        </p:nvSpPr>
        <p:spPr>
          <a:xfrm rot="16200000" flipH="1" flipV="1">
            <a:off x="5505467" y="2198563"/>
            <a:ext cx="1482425" cy="203911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133" dirty="0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008891" y="3227837"/>
            <a:ext cx="475579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 defTabSz="1375467"/>
            <a:r>
              <a:rPr lang="en-US" sz="1600" b="1" dirty="0">
                <a:solidFill>
                  <a:srgbClr val="FFFFFF"/>
                </a:solidFill>
                <a:latin typeface="Roboto Condensed"/>
              </a:rPr>
              <a:t>Time</a:t>
            </a:r>
          </a:p>
        </p:txBody>
      </p:sp>
      <p:grpSp>
        <p:nvGrpSpPr>
          <p:cNvPr id="18" name="Group 49"/>
          <p:cNvGrpSpPr/>
          <p:nvPr/>
        </p:nvGrpSpPr>
        <p:grpSpPr>
          <a:xfrm rot="16200000" flipH="1" flipV="1">
            <a:off x="7954021" y="2165958"/>
            <a:ext cx="1602872" cy="2039112"/>
            <a:chOff x="7162800" y="1192655"/>
            <a:chExt cx="1318260" cy="1628775"/>
          </a:xfrm>
        </p:grpSpPr>
        <p:sp>
          <p:nvSpPr>
            <p:cNvPr id="121" name="Rectangle 24"/>
            <p:cNvSpPr/>
            <p:nvPr/>
          </p:nvSpPr>
          <p:spPr>
            <a:xfrm>
              <a:off x="7162800" y="1192655"/>
              <a:ext cx="1219200" cy="1628775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133" dirty="0">
                <a:solidFill>
                  <a:srgbClr val="FFFFFF"/>
                </a:solidFill>
                <a:latin typeface="Roboto Condensed"/>
              </a:endParaRPr>
            </a:p>
          </p:txBody>
        </p:sp>
        <p:sp>
          <p:nvSpPr>
            <p:cNvPr id="122" name="Rectangle 8"/>
            <p:cNvSpPr/>
            <p:nvPr/>
          </p:nvSpPr>
          <p:spPr>
            <a:xfrm>
              <a:off x="7261860" y="1192655"/>
              <a:ext cx="1219200" cy="1628775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133" dirty="0">
                <a:solidFill>
                  <a:srgbClr val="FFFFFF"/>
                </a:solidFill>
                <a:latin typeface="Roboto Condensed"/>
              </a:endParaRP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8411817" y="3278559"/>
            <a:ext cx="687271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 defTabSz="1375467"/>
            <a:r>
              <a:rPr lang="en-US" sz="1600" b="1" dirty="0">
                <a:solidFill>
                  <a:srgbClr val="FFFFFF"/>
                </a:solidFill>
                <a:latin typeface="Roboto Condensed"/>
              </a:rPr>
              <a:t>Weather</a:t>
            </a:r>
          </a:p>
        </p:txBody>
      </p:sp>
      <p:grpSp>
        <p:nvGrpSpPr>
          <p:cNvPr id="19" name="Group 156"/>
          <p:cNvGrpSpPr/>
          <p:nvPr/>
        </p:nvGrpSpPr>
        <p:grpSpPr>
          <a:xfrm>
            <a:off x="1015860" y="1593421"/>
            <a:ext cx="10470124" cy="740555"/>
            <a:chOff x="1638198" y="1613582"/>
            <a:chExt cx="5981802" cy="555416"/>
          </a:xfrm>
        </p:grpSpPr>
        <p:sp>
          <p:nvSpPr>
            <p:cNvPr id="156" name="Rectangle 155"/>
            <p:cNvSpPr/>
            <p:nvPr/>
          </p:nvSpPr>
          <p:spPr bwMode="auto">
            <a:xfrm>
              <a:off x="4549141" y="1613582"/>
              <a:ext cx="45719" cy="27236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75467"/>
              <a:endParaRPr lang="en-US" sz="2667" baseline="-25000" dirty="0">
                <a:solidFill>
                  <a:srgbClr val="262626"/>
                </a:solidFill>
                <a:latin typeface="Roboto Condensed"/>
              </a:endParaRPr>
            </a:p>
          </p:txBody>
        </p:sp>
        <p:grpSp>
          <p:nvGrpSpPr>
            <p:cNvPr id="20" name="Group 154"/>
            <p:cNvGrpSpPr/>
            <p:nvPr/>
          </p:nvGrpSpPr>
          <p:grpSpPr>
            <a:xfrm>
              <a:off x="1638198" y="1885950"/>
              <a:ext cx="5981802" cy="283048"/>
              <a:chOff x="1638198" y="1730318"/>
              <a:chExt cx="5981802" cy="43868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49" name="U-Turn Arrow 148"/>
              <p:cNvSpPr/>
              <p:nvPr/>
            </p:nvSpPr>
            <p:spPr>
              <a:xfrm>
                <a:off x="1638198" y="1730318"/>
                <a:ext cx="5981802" cy="438680"/>
              </a:xfrm>
              <a:prstGeom prst="uturnArrow">
                <a:avLst>
                  <a:gd name="adj1" fmla="val 10530"/>
                  <a:gd name="adj2" fmla="val 25000"/>
                  <a:gd name="adj3" fmla="val 0"/>
                  <a:gd name="adj4" fmla="val 10911"/>
                  <a:gd name="adj5" fmla="val 1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667" dirty="0">
                  <a:solidFill>
                    <a:srgbClr val="262626"/>
                  </a:solidFill>
                  <a:latin typeface="Roboto Condensed"/>
                </a:endParaRPr>
              </a:p>
            </p:txBody>
          </p:sp>
          <p:sp>
            <p:nvSpPr>
              <p:cNvPr id="150" name="U-Turn Arrow 149"/>
              <p:cNvSpPr/>
              <p:nvPr/>
            </p:nvSpPr>
            <p:spPr>
              <a:xfrm>
                <a:off x="3134653" y="1730318"/>
                <a:ext cx="2982068" cy="438680"/>
              </a:xfrm>
              <a:prstGeom prst="uturnArrow">
                <a:avLst>
                  <a:gd name="adj1" fmla="val 10530"/>
                  <a:gd name="adj2" fmla="val 25000"/>
                  <a:gd name="adj3" fmla="val 0"/>
                  <a:gd name="adj4" fmla="val 10911"/>
                  <a:gd name="adj5" fmla="val 1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667" dirty="0">
                  <a:solidFill>
                    <a:srgbClr val="262626"/>
                  </a:solidFill>
                  <a:latin typeface="Roboto Condensed"/>
                </a:endParaRPr>
              </a:p>
            </p:txBody>
          </p:sp>
        </p:grpSp>
      </p:grpSp>
      <p:grpSp>
        <p:nvGrpSpPr>
          <p:cNvPr id="21" name="Group 152"/>
          <p:cNvGrpSpPr/>
          <p:nvPr/>
        </p:nvGrpSpPr>
        <p:grpSpPr>
          <a:xfrm>
            <a:off x="3923506" y="941871"/>
            <a:ext cx="4344987" cy="695439"/>
            <a:chOff x="2942630" y="1008183"/>
            <a:chExt cx="3258740" cy="521579"/>
          </a:xfrm>
        </p:grpSpPr>
        <p:sp>
          <p:nvSpPr>
            <p:cNvPr id="152" name="Rounded Rectangle 151"/>
            <p:cNvSpPr/>
            <p:nvPr/>
          </p:nvSpPr>
          <p:spPr bwMode="auto">
            <a:xfrm>
              <a:off x="2942630" y="1041099"/>
              <a:ext cx="3258740" cy="48866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75467"/>
              <a:endParaRPr lang="en-US" sz="2133">
                <a:solidFill>
                  <a:srgbClr val="FFFFFF"/>
                </a:solidFill>
                <a:latin typeface="Roboto Condensed"/>
              </a:endParaRPr>
            </a:p>
          </p:txBody>
        </p:sp>
        <p:sp>
          <p:nvSpPr>
            <p:cNvPr id="151" name="Rounded Rectangle 150"/>
            <p:cNvSpPr/>
            <p:nvPr/>
          </p:nvSpPr>
          <p:spPr bwMode="auto">
            <a:xfrm>
              <a:off x="2942630" y="1008183"/>
              <a:ext cx="3258740" cy="488663"/>
            </a:xfrm>
            <a:prstGeom prst="roundRect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375467"/>
              <a:r>
                <a:rPr lang="en-US" sz="2133" dirty="0">
                  <a:solidFill>
                    <a:srgbClr val="FFFFFF"/>
                  </a:solidFill>
                  <a:latin typeface="Roboto Condensed"/>
                </a:rPr>
                <a:t>Exploratory Data Analysis</a:t>
              </a:r>
            </a:p>
          </p:txBody>
        </p:sp>
      </p:grpSp>
      <p:grpSp>
        <p:nvGrpSpPr>
          <p:cNvPr id="76" name="Group 147">
            <a:extLst>
              <a:ext uri="{FF2B5EF4-FFF2-40B4-BE49-F238E27FC236}">
                <a16:creationId xmlns:a16="http://schemas.microsoft.com/office/drawing/2014/main" id="{A3842362-B4E8-4832-A767-08FB5FD66949}"/>
              </a:ext>
            </a:extLst>
          </p:cNvPr>
          <p:cNvGrpSpPr/>
          <p:nvPr/>
        </p:nvGrpSpPr>
        <p:grpSpPr>
          <a:xfrm>
            <a:off x="9970340" y="3256784"/>
            <a:ext cx="2039112" cy="2589719"/>
            <a:chOff x="6629400" y="2718831"/>
            <a:chExt cx="1793081" cy="1942289"/>
          </a:xfrm>
        </p:grpSpPr>
        <p:grpSp>
          <p:nvGrpSpPr>
            <p:cNvPr id="80" name="Group 45">
              <a:extLst>
                <a:ext uri="{FF2B5EF4-FFF2-40B4-BE49-F238E27FC236}">
                  <a16:creationId xmlns:a16="http://schemas.microsoft.com/office/drawing/2014/main" id="{E25568D2-1819-462A-B73D-1512FCCD1A68}"/>
                </a:ext>
              </a:extLst>
            </p:cNvPr>
            <p:cNvGrpSpPr/>
            <p:nvPr/>
          </p:nvGrpSpPr>
          <p:grpSpPr>
            <a:xfrm>
              <a:off x="6629400" y="2718831"/>
              <a:ext cx="1793081" cy="1942289"/>
              <a:chOff x="793061" y="2154807"/>
              <a:chExt cx="1793081" cy="2210049"/>
            </a:xfrm>
          </p:grpSpPr>
          <p:sp>
            <p:nvSpPr>
              <p:cNvPr id="84" name="Round Same Side Corner Rectangle 117">
                <a:extLst>
                  <a:ext uri="{FF2B5EF4-FFF2-40B4-BE49-F238E27FC236}">
                    <a16:creationId xmlns:a16="http://schemas.microsoft.com/office/drawing/2014/main" id="{2BD8C0A7-2521-44AF-A9C7-81721E511EF1}"/>
                  </a:ext>
                </a:extLst>
              </p:cNvPr>
              <p:cNvSpPr/>
              <p:nvPr/>
            </p:nvSpPr>
            <p:spPr>
              <a:xfrm flipV="1">
                <a:off x="793061" y="2154807"/>
                <a:ext cx="1793081" cy="2210049"/>
              </a:xfrm>
              <a:prstGeom prst="round2SameRect">
                <a:avLst>
                  <a:gd name="adj1" fmla="val 8813"/>
                  <a:gd name="adj2" fmla="val 0"/>
                </a:avLst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133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  <p:sp>
            <p:nvSpPr>
              <p:cNvPr id="85" name="Round Same Side Corner Rectangle 118">
                <a:extLst>
                  <a:ext uri="{FF2B5EF4-FFF2-40B4-BE49-F238E27FC236}">
                    <a16:creationId xmlns:a16="http://schemas.microsoft.com/office/drawing/2014/main" id="{AA25CB5D-F024-4436-8CC6-CBAF8608FFB3}"/>
                  </a:ext>
                </a:extLst>
              </p:cNvPr>
              <p:cNvSpPr/>
              <p:nvPr/>
            </p:nvSpPr>
            <p:spPr>
              <a:xfrm flipV="1">
                <a:off x="793061" y="2154808"/>
                <a:ext cx="1793081" cy="2169539"/>
              </a:xfrm>
              <a:prstGeom prst="round2SameRect">
                <a:avLst>
                  <a:gd name="adj1" fmla="val 8813"/>
                  <a:gd name="adj2" fmla="val 0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133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</p:grpSp>
        <p:sp>
          <p:nvSpPr>
            <p:cNvPr id="83" name="Text Placeholder 3">
              <a:extLst>
                <a:ext uri="{FF2B5EF4-FFF2-40B4-BE49-F238E27FC236}">
                  <a16:creationId xmlns:a16="http://schemas.microsoft.com/office/drawing/2014/main" id="{6EB01AD2-6AEA-4757-AA4A-262D9887581F}"/>
                </a:ext>
              </a:extLst>
            </p:cNvPr>
            <p:cNvSpPr txBox="1">
              <a:spLocks/>
            </p:cNvSpPr>
            <p:nvPr/>
          </p:nvSpPr>
          <p:spPr>
            <a:xfrm>
              <a:off x="6763940" y="3415857"/>
              <a:ext cx="1523999" cy="116921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285750" indent="-285750" algn="l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333" dirty="0">
                  <a:solidFill>
                    <a:schemeClr val="tx1"/>
                  </a:solidFill>
                  <a:latin typeface="Roboto Condensed"/>
                  <a:cs typeface="+mj-cs"/>
                </a:rPr>
                <a:t>Based on Zip Codes of Stations</a:t>
              </a:r>
            </a:p>
            <a:p>
              <a:pPr marL="285750" indent="-285750" algn="l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333" dirty="0">
                  <a:solidFill>
                    <a:schemeClr val="tx1"/>
                  </a:solidFill>
                  <a:latin typeface="Roboto Condensed"/>
                  <a:cs typeface="+mj-cs"/>
                </a:rPr>
                <a:t>Residents that ‘Walk to Work’</a:t>
              </a:r>
            </a:p>
            <a:p>
              <a:pPr marL="285750" indent="-285750" algn="l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333" dirty="0">
                  <a:solidFill>
                    <a:schemeClr val="tx1"/>
                  </a:solidFill>
                  <a:latin typeface="Roboto Condensed"/>
                  <a:cs typeface="+mj-cs"/>
                </a:rPr>
                <a:t>Residents between ‘Ages 15 &amp; 24’</a:t>
              </a:r>
            </a:p>
            <a:p>
              <a:pPr defTabSz="1219170">
                <a:spcBef>
                  <a:spcPct val="20000"/>
                </a:spcBef>
                <a:defRPr/>
              </a:pPr>
              <a:endParaRPr lang="en-US" sz="1333" dirty="0">
                <a:solidFill>
                  <a:srgbClr val="262626">
                    <a:lumMod val="75000"/>
                    <a:lumOff val="25000"/>
                  </a:srgbClr>
                </a:solidFill>
                <a:latin typeface="Roboto Condensed"/>
              </a:endParaRPr>
            </a:p>
          </p:txBody>
        </p:sp>
      </p:grpSp>
      <p:grpSp>
        <p:nvGrpSpPr>
          <p:cNvPr id="87" name="Group 49">
            <a:extLst>
              <a:ext uri="{FF2B5EF4-FFF2-40B4-BE49-F238E27FC236}">
                <a16:creationId xmlns:a16="http://schemas.microsoft.com/office/drawing/2014/main" id="{6A65D5CE-BC51-4CD7-88C3-4E89C357A0EF}"/>
              </a:ext>
            </a:extLst>
          </p:cNvPr>
          <p:cNvGrpSpPr/>
          <p:nvPr/>
        </p:nvGrpSpPr>
        <p:grpSpPr>
          <a:xfrm rot="16200000" flipH="1" flipV="1">
            <a:off x="10188461" y="2165959"/>
            <a:ext cx="1602873" cy="2039112"/>
            <a:chOff x="7162800" y="1192655"/>
            <a:chExt cx="1318261" cy="1628775"/>
          </a:xfrm>
        </p:grpSpPr>
        <p:sp>
          <p:nvSpPr>
            <p:cNvPr id="90" name="Rectangle 24">
              <a:extLst>
                <a:ext uri="{FF2B5EF4-FFF2-40B4-BE49-F238E27FC236}">
                  <a16:creationId xmlns:a16="http://schemas.microsoft.com/office/drawing/2014/main" id="{B507F644-95D3-4409-AF4D-2DEB373EFAE7}"/>
                </a:ext>
              </a:extLst>
            </p:cNvPr>
            <p:cNvSpPr/>
            <p:nvPr/>
          </p:nvSpPr>
          <p:spPr>
            <a:xfrm>
              <a:off x="7162800" y="1192655"/>
              <a:ext cx="1219200" cy="1628775"/>
            </a:xfrm>
            <a:prstGeom prst="homePlat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133" dirty="0">
                <a:solidFill>
                  <a:srgbClr val="FFFFFF"/>
                </a:solidFill>
                <a:latin typeface="Roboto Condensed"/>
              </a:endParaRPr>
            </a:p>
          </p:txBody>
        </p:sp>
        <p:sp>
          <p:nvSpPr>
            <p:cNvPr id="91" name="Rectangle 8">
              <a:extLst>
                <a:ext uri="{FF2B5EF4-FFF2-40B4-BE49-F238E27FC236}">
                  <a16:creationId xmlns:a16="http://schemas.microsoft.com/office/drawing/2014/main" id="{8860CD9F-E504-4F3B-8A6B-122967954414}"/>
                </a:ext>
              </a:extLst>
            </p:cNvPr>
            <p:cNvSpPr/>
            <p:nvPr/>
          </p:nvSpPr>
          <p:spPr>
            <a:xfrm>
              <a:off x="7261861" y="1192655"/>
              <a:ext cx="1219200" cy="1628775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133" dirty="0">
                <a:solidFill>
                  <a:srgbClr val="FFFFFF"/>
                </a:solidFill>
                <a:latin typeface="Roboto Condensed"/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A77906D0-8389-4D93-827C-1DA8F6DD0250}"/>
              </a:ext>
            </a:extLst>
          </p:cNvPr>
          <p:cNvSpPr txBox="1"/>
          <p:nvPr/>
        </p:nvSpPr>
        <p:spPr>
          <a:xfrm>
            <a:off x="10278162" y="3218119"/>
            <a:ext cx="1423467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 defTabSz="1375467"/>
            <a:r>
              <a:rPr lang="en-US" sz="1600" b="1" dirty="0">
                <a:solidFill>
                  <a:srgbClr val="FFFFFF"/>
                </a:solidFill>
                <a:latin typeface="Roboto Condensed"/>
              </a:rPr>
              <a:t>Demographics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69979E-ABE9-45A9-9217-F62275D342B5}"/>
              </a:ext>
            </a:extLst>
          </p:cNvPr>
          <p:cNvSpPr txBox="1"/>
          <p:nvPr/>
        </p:nvSpPr>
        <p:spPr>
          <a:xfrm>
            <a:off x="3133569" y="3201974"/>
            <a:ext cx="1208664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 defTabSz="1375467"/>
            <a:r>
              <a:rPr lang="en-US" sz="1600" b="1" dirty="0">
                <a:solidFill>
                  <a:srgbClr val="FFFFFF"/>
                </a:solidFill>
              </a:rPr>
              <a:t>Membership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2150C3-4DE5-4F59-A0DB-6F4B713CC804}"/>
              </a:ext>
            </a:extLst>
          </p:cNvPr>
          <p:cNvSpPr/>
          <p:nvPr/>
        </p:nvSpPr>
        <p:spPr>
          <a:xfrm>
            <a:off x="287063" y="4130411"/>
            <a:ext cx="1885116" cy="1200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121917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latin typeface="Roboto Condensed"/>
                <a:cs typeface="+mj-cs"/>
              </a:rPr>
              <a:t>Location of Bike Stations</a:t>
            </a:r>
          </a:p>
          <a:p>
            <a:pPr marL="285750" indent="-285750" defTabSz="121917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latin typeface="Roboto Condensed"/>
                <a:cs typeface="+mj-cs"/>
              </a:rPr>
              <a:t>Rides per Station</a:t>
            </a:r>
          </a:p>
          <a:p>
            <a:pPr marL="285750" indent="-285750" defTabSz="121917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latin typeface="Roboto Condensed"/>
                <a:cs typeface="+mj-cs"/>
              </a:rPr>
              <a:t>Fastest Growing Stations</a:t>
            </a:r>
          </a:p>
        </p:txBody>
      </p:sp>
      <p:pic>
        <p:nvPicPr>
          <p:cNvPr id="24" name="Graphic 23" descr="Marker">
            <a:extLst>
              <a:ext uri="{FF2B5EF4-FFF2-40B4-BE49-F238E27FC236}">
                <a16:creationId xmlns:a16="http://schemas.microsoft.com/office/drawing/2014/main" id="{0260E408-7855-4762-A492-CA685B4CB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625" y="2319388"/>
            <a:ext cx="914400" cy="914400"/>
          </a:xfrm>
          <a:prstGeom prst="rect">
            <a:avLst/>
          </a:prstGeom>
        </p:spPr>
      </p:pic>
      <p:pic>
        <p:nvPicPr>
          <p:cNvPr id="28" name="Graphic 27" descr="Bike">
            <a:extLst>
              <a:ext uri="{FF2B5EF4-FFF2-40B4-BE49-F238E27FC236}">
                <a16:creationId xmlns:a16="http://schemas.microsoft.com/office/drawing/2014/main" id="{C1850004-33B2-4EEC-8880-A7FDFC373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84564" y="2498418"/>
            <a:ext cx="703555" cy="703555"/>
          </a:xfrm>
          <a:prstGeom prst="rect">
            <a:avLst/>
          </a:prstGeom>
        </p:spPr>
      </p:pic>
      <p:pic>
        <p:nvPicPr>
          <p:cNvPr id="30" name="Graphic 29" descr="Lightning">
            <a:extLst>
              <a:ext uri="{FF2B5EF4-FFF2-40B4-BE49-F238E27FC236}">
                <a16:creationId xmlns:a16="http://schemas.microsoft.com/office/drawing/2014/main" id="{FE46E482-2365-4DCE-80EF-9AEC5DFC23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8983" y="2494515"/>
            <a:ext cx="762267" cy="762267"/>
          </a:xfrm>
          <a:prstGeom prst="rect">
            <a:avLst/>
          </a:prstGeom>
        </p:spPr>
      </p:pic>
      <p:pic>
        <p:nvPicPr>
          <p:cNvPr id="32" name="Graphic 31" descr="Stopwatch">
            <a:extLst>
              <a:ext uri="{FF2B5EF4-FFF2-40B4-BE49-F238E27FC236}">
                <a16:creationId xmlns:a16="http://schemas.microsoft.com/office/drawing/2014/main" id="{154FA739-C9C9-4EA4-AA94-31D8785F7E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5981" y="2392602"/>
            <a:ext cx="777936" cy="777936"/>
          </a:xfrm>
          <a:prstGeom prst="rect">
            <a:avLst/>
          </a:prstGeom>
        </p:spPr>
      </p:pic>
      <p:pic>
        <p:nvPicPr>
          <p:cNvPr id="34" name="Graphic 33" descr="Dance">
            <a:extLst>
              <a:ext uri="{FF2B5EF4-FFF2-40B4-BE49-F238E27FC236}">
                <a16:creationId xmlns:a16="http://schemas.microsoft.com/office/drawing/2014/main" id="{02D079D5-D25F-4897-892E-1B37893A8E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02530" y="2430960"/>
            <a:ext cx="783454" cy="783454"/>
          </a:xfrm>
          <a:prstGeom prst="rect">
            <a:avLst/>
          </a:prstGeom>
        </p:spPr>
      </p:pic>
      <p:sp>
        <p:nvSpPr>
          <p:cNvPr id="93" name="Text Placeholder 3">
            <a:extLst>
              <a:ext uri="{FF2B5EF4-FFF2-40B4-BE49-F238E27FC236}">
                <a16:creationId xmlns:a16="http://schemas.microsoft.com/office/drawing/2014/main" id="{D51AD630-D8AF-4456-BD1A-C6E5748DB7A3}"/>
              </a:ext>
            </a:extLst>
          </p:cNvPr>
          <p:cNvSpPr txBox="1">
            <a:spLocks/>
          </p:cNvSpPr>
          <p:nvPr/>
        </p:nvSpPr>
        <p:spPr>
          <a:xfrm>
            <a:off x="5380126" y="4213839"/>
            <a:ext cx="1733109" cy="11897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285750" indent="-285750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1333" baseline="0">
                <a:latin typeface="Roboto Condensed"/>
                <a:cs typeface="+mj-cs"/>
              </a:defRPr>
            </a:lvl1pPr>
            <a:lvl2pPr indent="0">
              <a:buNone/>
              <a:defRPr sz="1200"/>
            </a:lvl2pPr>
            <a:lvl3pPr indent="0">
              <a:buNone/>
              <a:defRPr sz="1000"/>
            </a:lvl3pPr>
            <a:lvl4pPr indent="0">
              <a:buNone/>
              <a:defRPr sz="900"/>
            </a:lvl4pPr>
            <a:lvl5pPr indent="0">
              <a:buNone/>
              <a:defRPr sz="900"/>
            </a:lvl5pPr>
            <a:lvl6pPr indent="0">
              <a:buNone/>
              <a:defRPr sz="900"/>
            </a:lvl6pPr>
            <a:lvl7pPr indent="0">
              <a:buNone/>
              <a:defRPr sz="900"/>
            </a:lvl7pPr>
            <a:lvl8pPr indent="0">
              <a:buNone/>
              <a:defRPr sz="900"/>
            </a:lvl8pPr>
            <a:lvl9pPr indent="0">
              <a:buNone/>
              <a:defRPr sz="900"/>
            </a:lvl9pPr>
          </a:lstStyle>
          <a:p>
            <a:pPr>
              <a:defRPr/>
            </a:pPr>
            <a:r>
              <a:rPr lang="en-US" dirty="0"/>
              <a:t>Seasonality</a:t>
            </a:r>
          </a:p>
          <a:p>
            <a:pPr>
              <a:defRPr/>
            </a:pPr>
            <a:r>
              <a:rPr lang="en-US" dirty="0"/>
              <a:t>Spikes in Demand</a:t>
            </a:r>
          </a:p>
          <a:p>
            <a:pPr>
              <a:defRPr/>
            </a:pPr>
            <a:r>
              <a:rPr lang="en-US" dirty="0"/>
              <a:t>Days of the Week</a:t>
            </a:r>
          </a:p>
          <a:p>
            <a:pPr>
              <a:defRPr/>
            </a:pPr>
            <a:r>
              <a:rPr lang="en-US" dirty="0"/>
              <a:t>Time of Day</a:t>
            </a:r>
          </a:p>
          <a:p>
            <a:pPr>
              <a:defRPr/>
            </a:pPr>
            <a:r>
              <a:rPr lang="en-US" dirty="0"/>
              <a:t>SXSW &amp; ACL</a:t>
            </a:r>
          </a:p>
        </p:txBody>
      </p:sp>
    </p:spTree>
    <p:extLst>
      <p:ext uri="{BB962C8B-B14F-4D97-AF65-F5344CB8AC3E}">
        <p14:creationId xmlns:p14="http://schemas.microsoft.com/office/powerpoint/2010/main" val="3536819241"/>
      </p:ext>
    </p:extLst>
  </p:cSld>
  <p:clrMapOvr>
    <a:masterClrMapping/>
  </p:clrMapOvr>
  <p:transition spd="med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0B7A173-58A6-48B8-82BB-281DCD7398C4}"/>
              </a:ext>
            </a:extLst>
          </p:cNvPr>
          <p:cNvSpPr txBox="1"/>
          <p:nvPr/>
        </p:nvSpPr>
        <p:spPr>
          <a:xfrm>
            <a:off x="270588" y="543425"/>
            <a:ext cx="11700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Most Popular Stations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E5FA41-7DE1-4EBB-90EC-1ACFDAA47A74}"/>
              </a:ext>
            </a:extLst>
          </p:cNvPr>
          <p:cNvSpPr txBox="1"/>
          <p:nvPr/>
        </p:nvSpPr>
        <p:spPr>
          <a:xfrm>
            <a:off x="-1" y="-1"/>
            <a:ext cx="152696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Location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1AF521-5224-48DE-9598-0F242C71AF03}"/>
              </a:ext>
            </a:extLst>
          </p:cNvPr>
          <p:cNvSpPr txBox="1"/>
          <p:nvPr/>
        </p:nvSpPr>
        <p:spPr>
          <a:xfrm>
            <a:off x="270588" y="6434229"/>
            <a:ext cx="1170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Note: 2016 data has been considered to identify the busiest stations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64CD72E-6757-47F7-A3E6-496D857A6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139533"/>
              </p:ext>
            </p:extLst>
          </p:nvPr>
        </p:nvGraphicFramePr>
        <p:xfrm>
          <a:off x="638914" y="1589103"/>
          <a:ext cx="6081483" cy="46163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9711">
                  <a:extLst>
                    <a:ext uri="{9D8B030D-6E8A-4147-A177-3AD203B41FA5}">
                      <a16:colId xmlns:a16="http://schemas.microsoft.com/office/drawing/2014/main" val="609372142"/>
                    </a:ext>
                  </a:extLst>
                </a:gridCol>
                <a:gridCol w="1850886">
                  <a:extLst>
                    <a:ext uri="{9D8B030D-6E8A-4147-A177-3AD203B41FA5}">
                      <a16:colId xmlns:a16="http://schemas.microsoft.com/office/drawing/2014/main" val="1070336708"/>
                    </a:ext>
                  </a:extLst>
                </a:gridCol>
                <a:gridCol w="1850886">
                  <a:extLst>
                    <a:ext uri="{9D8B030D-6E8A-4147-A177-3AD203B41FA5}">
                      <a16:colId xmlns:a16="http://schemas.microsoft.com/office/drawing/2014/main" val="3705924010"/>
                    </a:ext>
                  </a:extLst>
                </a:gridCol>
              </a:tblGrid>
              <a:tr h="4196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Station Name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Number of Rides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Annual Growth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643164"/>
                  </a:ext>
                </a:extLst>
              </a:tr>
              <a:tr h="4196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Riverside @ S. Lamar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8906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28254"/>
                  </a:ext>
                </a:extLst>
              </a:tr>
              <a:tr h="4196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Rainey St @ Cummings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7684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065859"/>
                  </a:ext>
                </a:extLst>
              </a:tr>
              <a:tr h="4196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City Hall / Lavaca &amp; 2nd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7277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170773"/>
                  </a:ext>
                </a:extLst>
              </a:tr>
              <a:tr h="4196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2nd &amp; Congress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7265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986237"/>
                  </a:ext>
                </a:extLst>
              </a:tr>
              <a:tr h="4196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5th &amp; Bowie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6780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549518"/>
                  </a:ext>
                </a:extLst>
              </a:tr>
              <a:tr h="4196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Davis at Rainey Street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6679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738448"/>
                  </a:ext>
                </a:extLst>
              </a:tr>
              <a:tr h="4196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Zilker</a:t>
                      </a:r>
                      <a:r>
                        <a:rPr lang="en-US" sz="1100" u="none" strike="noStrike" dirty="0">
                          <a:effectLst/>
                        </a:rPr>
                        <a:t> Park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6315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233215"/>
                  </a:ext>
                </a:extLst>
              </a:tr>
              <a:tr h="4196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4th &amp; Congress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6261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90802"/>
                  </a:ext>
                </a:extLst>
              </a:tr>
              <a:tr h="4196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Convention Center / 4th St. @ </a:t>
                      </a:r>
                      <a:r>
                        <a:rPr lang="en-US" sz="1100" u="none" strike="noStrike" dirty="0" err="1">
                          <a:effectLst/>
                        </a:rPr>
                        <a:t>MetroRail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6260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744522"/>
                  </a:ext>
                </a:extLst>
              </a:tr>
              <a:tr h="4196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Pfluger</a:t>
                      </a:r>
                      <a:r>
                        <a:rPr lang="en-US" sz="1100" u="none" strike="noStrike" dirty="0">
                          <a:effectLst/>
                        </a:rPr>
                        <a:t> Bridge @ W 2nd Street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157915"/>
                  </a:ext>
                </a:extLst>
              </a:tr>
            </a:tbl>
          </a:graphicData>
        </a:graphic>
      </p:graphicFrame>
      <p:pic>
        <p:nvPicPr>
          <p:cNvPr id="4098" name="Picture 2" descr="Image result for b cycle stations">
            <a:extLst>
              <a:ext uri="{FF2B5EF4-FFF2-40B4-BE49-F238E27FC236}">
                <a16:creationId xmlns:a16="http://schemas.microsoft.com/office/drawing/2014/main" id="{9614A052-4A7E-4BC4-AC8D-485577439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9"/>
          <a:stretch/>
        </p:blipFill>
        <p:spPr bwMode="auto">
          <a:xfrm>
            <a:off x="7128769" y="1682925"/>
            <a:ext cx="4424317" cy="440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Marker">
            <a:extLst>
              <a:ext uri="{FF2B5EF4-FFF2-40B4-BE49-F238E27FC236}">
                <a16:creationId xmlns:a16="http://schemas.microsoft.com/office/drawing/2014/main" id="{8CFBBA1F-DF9A-4C30-A6DB-9BA3D9952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976544" y="-9935"/>
            <a:ext cx="389200" cy="3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63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8982DF-1153-47E3-A334-74C45F4AE0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2" t="9571" r="7308" b="6244"/>
          <a:stretch/>
        </p:blipFill>
        <p:spPr>
          <a:xfrm>
            <a:off x="1085461" y="1604865"/>
            <a:ext cx="10021078" cy="3079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B187EA-A480-4410-A875-F967A62A8F3A}"/>
              </a:ext>
            </a:extLst>
          </p:cNvPr>
          <p:cNvSpPr txBox="1"/>
          <p:nvPr/>
        </p:nvSpPr>
        <p:spPr>
          <a:xfrm>
            <a:off x="2847393" y="4713716"/>
            <a:ext cx="1455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2014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6A8EF-FF2A-4B31-8D42-447160EA2D1B}"/>
              </a:ext>
            </a:extLst>
          </p:cNvPr>
          <p:cNvSpPr txBox="1"/>
          <p:nvPr/>
        </p:nvSpPr>
        <p:spPr>
          <a:xfrm>
            <a:off x="5989475" y="4713716"/>
            <a:ext cx="1455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2015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34C86F-D313-422D-9114-D1E1394B2316}"/>
              </a:ext>
            </a:extLst>
          </p:cNvPr>
          <p:cNvSpPr txBox="1"/>
          <p:nvPr/>
        </p:nvSpPr>
        <p:spPr>
          <a:xfrm>
            <a:off x="9131557" y="4713715"/>
            <a:ext cx="1455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2016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1AF521-5224-48DE-9598-0F242C71AF03}"/>
              </a:ext>
            </a:extLst>
          </p:cNvPr>
          <p:cNvSpPr txBox="1"/>
          <p:nvPr/>
        </p:nvSpPr>
        <p:spPr>
          <a:xfrm>
            <a:off x="270588" y="6434229"/>
            <a:ext cx="1170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Note: 24-hour Kiosk category has been dissolved since 2015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4611EC-F523-4535-988B-FCC7B7CF0288}"/>
              </a:ext>
            </a:extLst>
          </p:cNvPr>
          <p:cNvSpPr txBox="1"/>
          <p:nvPr/>
        </p:nvSpPr>
        <p:spPr>
          <a:xfrm>
            <a:off x="-2" y="-3"/>
            <a:ext cx="205962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Membership</a:t>
            </a:r>
          </a:p>
        </p:txBody>
      </p:sp>
      <p:pic>
        <p:nvPicPr>
          <p:cNvPr id="21" name="Graphic 20" descr="Bike">
            <a:extLst>
              <a:ext uri="{FF2B5EF4-FFF2-40B4-BE49-F238E27FC236}">
                <a16:creationId xmlns:a16="http://schemas.microsoft.com/office/drawing/2014/main" id="{7C091BAD-B30C-44D7-94DC-CF09AF47A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5388" y="0"/>
            <a:ext cx="396779" cy="3967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86AFC0-2BD6-4ED9-AEFD-A851B0F8FBFA}"/>
              </a:ext>
            </a:extLst>
          </p:cNvPr>
          <p:cNvSpPr txBox="1"/>
          <p:nvPr/>
        </p:nvSpPr>
        <p:spPr>
          <a:xfrm>
            <a:off x="270588" y="543425"/>
            <a:ext cx="11700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Types of Users</a:t>
            </a:r>
          </a:p>
        </p:txBody>
      </p:sp>
    </p:spTree>
    <p:extLst>
      <p:ext uri="{BB962C8B-B14F-4D97-AF65-F5344CB8AC3E}">
        <p14:creationId xmlns:p14="http://schemas.microsoft.com/office/powerpoint/2010/main" val="2238122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41AF521-5224-48DE-9598-0F242C71AF03}"/>
              </a:ext>
            </a:extLst>
          </p:cNvPr>
          <p:cNvSpPr txBox="1"/>
          <p:nvPr/>
        </p:nvSpPr>
        <p:spPr>
          <a:xfrm>
            <a:off x="270588" y="6434229"/>
            <a:ext cx="1170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Note: Data from 2015 and 2016 is considered for analyzing the hourly trends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1ED595-230D-4508-B3F3-1E23D2383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42" y="1458059"/>
            <a:ext cx="9627125" cy="4573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1E0441-38B2-49FF-9B24-B7C6656507C5}"/>
              </a:ext>
            </a:extLst>
          </p:cNvPr>
          <p:cNvSpPr txBox="1"/>
          <p:nvPr/>
        </p:nvSpPr>
        <p:spPr>
          <a:xfrm>
            <a:off x="-1" y="-2"/>
            <a:ext cx="135828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Time</a:t>
            </a:r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80D89D0E-F20D-4DC3-AC0D-E9AB6F2EB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692" y="-37733"/>
            <a:ext cx="444794" cy="4447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F612A1-4A02-4E27-BA52-18EF64F16C36}"/>
              </a:ext>
            </a:extLst>
          </p:cNvPr>
          <p:cNvSpPr txBox="1"/>
          <p:nvPr/>
        </p:nvSpPr>
        <p:spPr>
          <a:xfrm>
            <a:off x="270588" y="543425"/>
            <a:ext cx="11700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Spikes in Rides during March &amp; October</a:t>
            </a:r>
          </a:p>
        </p:txBody>
      </p:sp>
    </p:spTree>
    <p:extLst>
      <p:ext uri="{BB962C8B-B14F-4D97-AF65-F5344CB8AC3E}">
        <p14:creationId xmlns:p14="http://schemas.microsoft.com/office/powerpoint/2010/main" val="3838403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41AF521-5224-48DE-9598-0F242C71AF03}"/>
              </a:ext>
            </a:extLst>
          </p:cNvPr>
          <p:cNvSpPr txBox="1"/>
          <p:nvPr/>
        </p:nvSpPr>
        <p:spPr>
          <a:xfrm>
            <a:off x="270588" y="6434229"/>
            <a:ext cx="1170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Note: 24-hour Kiosk category has been dissolved since 2015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CA9C8-10BB-45D6-8AC8-7B1375DE3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03" y="1425406"/>
            <a:ext cx="5791825" cy="3861216"/>
          </a:xfrm>
          <a:prstGeom prst="rect">
            <a:avLst/>
          </a:prstGeom>
        </p:spPr>
      </p:pic>
      <p:pic>
        <p:nvPicPr>
          <p:cNvPr id="13" name="Picture 2" descr="SXSW_weekday2weekend_regularized_by_day.png">
            <a:extLst>
              <a:ext uri="{FF2B5EF4-FFF2-40B4-BE49-F238E27FC236}">
                <a16:creationId xmlns:a16="http://schemas.microsoft.com/office/drawing/2014/main" id="{8892CAD9-9B57-49DB-82BD-8DAC39433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188" y="1358414"/>
            <a:ext cx="3819839" cy="254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CLweekend.png">
            <a:extLst>
              <a:ext uri="{FF2B5EF4-FFF2-40B4-BE49-F238E27FC236}">
                <a16:creationId xmlns:a16="http://schemas.microsoft.com/office/drawing/2014/main" id="{37A38809-A25C-4992-9933-10949E9FC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928" y="3904973"/>
            <a:ext cx="4114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42A17B-7E82-44E2-B2B4-6CB647B80E7D}"/>
              </a:ext>
            </a:extLst>
          </p:cNvPr>
          <p:cNvSpPr txBox="1"/>
          <p:nvPr/>
        </p:nvSpPr>
        <p:spPr>
          <a:xfrm>
            <a:off x="-1" y="-2"/>
            <a:ext cx="135828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Time</a:t>
            </a:r>
          </a:p>
        </p:txBody>
      </p:sp>
      <p:pic>
        <p:nvPicPr>
          <p:cNvPr id="10" name="Graphic 9" descr="Stopwatch">
            <a:extLst>
              <a:ext uri="{FF2B5EF4-FFF2-40B4-BE49-F238E27FC236}">
                <a16:creationId xmlns:a16="http://schemas.microsoft.com/office/drawing/2014/main" id="{2E7599C2-2AB5-4DB7-AA9C-31DEF03BF0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3692" y="-37733"/>
            <a:ext cx="444794" cy="4447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52EE2E-F989-4F12-8FB9-95151F6419EC}"/>
              </a:ext>
            </a:extLst>
          </p:cNvPr>
          <p:cNvSpPr txBox="1"/>
          <p:nvPr/>
        </p:nvSpPr>
        <p:spPr>
          <a:xfrm>
            <a:off x="270588" y="543425"/>
            <a:ext cx="11700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Day of the Week (Including SXSW &amp; ACL)</a:t>
            </a:r>
          </a:p>
        </p:txBody>
      </p:sp>
    </p:spTree>
    <p:extLst>
      <p:ext uri="{BB962C8B-B14F-4D97-AF65-F5344CB8AC3E}">
        <p14:creationId xmlns:p14="http://schemas.microsoft.com/office/powerpoint/2010/main" val="2734304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41AF521-5224-48DE-9598-0F242C71AF03}"/>
              </a:ext>
            </a:extLst>
          </p:cNvPr>
          <p:cNvSpPr txBox="1"/>
          <p:nvPr/>
        </p:nvSpPr>
        <p:spPr>
          <a:xfrm>
            <a:off x="270588" y="6434229"/>
            <a:ext cx="1170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Note: 24-hour Kiosk category has been dissolved since 2015</a:t>
            </a:r>
          </a:p>
        </p:txBody>
      </p:sp>
      <p:pic>
        <p:nvPicPr>
          <p:cNvPr id="10" name="Picture 2" descr="Rental Trends on Each Day Excluding ACL and SXSW.png">
            <a:extLst>
              <a:ext uri="{FF2B5EF4-FFF2-40B4-BE49-F238E27FC236}">
                <a16:creationId xmlns:a16="http://schemas.microsoft.com/office/drawing/2014/main" id="{DFA6A112-987E-4867-A129-03DF8912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9" y="1467539"/>
            <a:ext cx="5691996" cy="379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2B67C2-7D25-41E0-A102-F21DFFC2E5FA}"/>
              </a:ext>
            </a:extLst>
          </p:cNvPr>
          <p:cNvSpPr txBox="1"/>
          <p:nvPr/>
        </p:nvSpPr>
        <p:spPr>
          <a:xfrm>
            <a:off x="-1" y="-2"/>
            <a:ext cx="135828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Time</a:t>
            </a:r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6E1518D9-AC33-4928-88C0-055A7B7A4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692" y="-37733"/>
            <a:ext cx="444794" cy="4447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82F8EE-8CC3-4291-9F1F-B389A68B1971}"/>
              </a:ext>
            </a:extLst>
          </p:cNvPr>
          <p:cNvSpPr txBox="1"/>
          <p:nvPr/>
        </p:nvSpPr>
        <p:spPr>
          <a:xfrm>
            <a:off x="270588" y="543425"/>
            <a:ext cx="11700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Day of the Week (Not Including SXSW &amp; ACL)</a:t>
            </a:r>
          </a:p>
        </p:txBody>
      </p:sp>
      <p:pic>
        <p:nvPicPr>
          <p:cNvPr id="6148" name="Picture 4" descr="Image result for sxsw">
            <a:extLst>
              <a:ext uri="{FF2B5EF4-FFF2-40B4-BE49-F238E27FC236}">
                <a16:creationId xmlns:a16="http://schemas.microsoft.com/office/drawing/2014/main" id="{68747CF2-676D-4D77-A127-95F8A25AA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762" y="2184375"/>
            <a:ext cx="4660914" cy="307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759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0_New them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37DB9"/>
      </a:accent1>
      <a:accent2>
        <a:srgbClr val="15AA96"/>
      </a:accent2>
      <a:accent3>
        <a:srgbClr val="9BB955"/>
      </a:accent3>
      <a:accent4>
        <a:srgbClr val="F19B14"/>
      </a:accent4>
      <a:accent5>
        <a:srgbClr val="BE382C"/>
      </a:accent5>
      <a:accent6>
        <a:srgbClr val="633247"/>
      </a:accent6>
      <a:hlink>
        <a:srgbClr val="FFFFFF"/>
      </a:hlink>
      <a:folHlink>
        <a:srgbClr val="595959"/>
      </a:folHlink>
    </a:clrScheme>
    <a:fontScheme name="Roboto">
      <a:majorFont>
        <a:latin typeface="Roboto Medium"/>
        <a:ea typeface=""/>
        <a:cs typeface="FontAwesome"/>
      </a:majorFont>
      <a:minorFont>
        <a:latin typeface="Roboto Condensed"/>
        <a:ea typeface=""/>
        <a:cs typeface="FontAwesom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noFill/>
          <a:round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444</Words>
  <Application>Microsoft Macintosh PowerPoint</Application>
  <PresentationFormat>Widescreen</PresentationFormat>
  <Paragraphs>129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FontAwesome</vt:lpstr>
      <vt:lpstr>Roboto Condensed</vt:lpstr>
      <vt:lpstr>Roboto Medium</vt:lpstr>
      <vt:lpstr>Arial</vt:lpstr>
      <vt:lpstr>Calibri</vt:lpstr>
      <vt:lpstr>Calibri Light</vt:lpstr>
      <vt:lpstr>Office Theme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Trend in General</vt:lpstr>
      <vt:lpstr>Rush Hour Sunny Day</vt:lpstr>
      <vt:lpstr>Rush Hour Sunny Day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NARAPAREDDY, AKHILESH REDDY</dc:creator>
  <cp:lastModifiedBy>chunhsiang.usa@gmail.com</cp:lastModifiedBy>
  <cp:revision>93</cp:revision>
  <dcterms:created xsi:type="dcterms:W3CDTF">2018-08-10T20:07:50Z</dcterms:created>
  <dcterms:modified xsi:type="dcterms:W3CDTF">2018-08-13T03:24:44Z</dcterms:modified>
</cp:coreProperties>
</file>